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p:cViewPr varScale="1">
        <p:scale>
          <a:sx n="85" d="100"/>
          <a:sy n="85"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59235-BC8A-4F09-AD7A-97D1595C7D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C1405E5-E13F-492A-B712-84F533FB5622}">
      <dgm:prSet/>
      <dgm:spPr/>
      <dgm:t>
        <a:bodyPr/>
        <a:lstStyle/>
        <a:p>
          <a:r>
            <a:rPr lang="en-US" b="1"/>
            <a:t>GROWING</a:t>
          </a:r>
          <a:endParaRPr lang="en-US"/>
        </a:p>
      </dgm:t>
    </dgm:pt>
    <dgm:pt modelId="{CCC52F54-4B16-4F29-A187-3640BB9ADEA2}" type="parTrans" cxnId="{8EF454BF-0A3F-4FBE-941E-ED6B7F286E30}">
      <dgm:prSet/>
      <dgm:spPr/>
      <dgm:t>
        <a:bodyPr/>
        <a:lstStyle/>
        <a:p>
          <a:endParaRPr lang="en-US"/>
        </a:p>
      </dgm:t>
    </dgm:pt>
    <dgm:pt modelId="{7717FFE3-FCD3-439A-B60B-9CD18FD231B8}" type="sibTrans" cxnId="{8EF454BF-0A3F-4FBE-941E-ED6B7F286E30}">
      <dgm:prSet/>
      <dgm:spPr/>
      <dgm:t>
        <a:bodyPr/>
        <a:lstStyle/>
        <a:p>
          <a:endParaRPr lang="en-US"/>
        </a:p>
      </dgm:t>
    </dgm:pt>
    <dgm:pt modelId="{17CFAAE5-5F56-4EE0-8132-99CD11850646}">
      <dgm:prSet/>
      <dgm:spPr/>
      <dgm:t>
        <a:bodyPr/>
        <a:lstStyle/>
        <a:p>
          <a:r>
            <a:rPr lang="en-US"/>
            <a:t>Creative use of land and buildings</a:t>
          </a:r>
        </a:p>
      </dgm:t>
    </dgm:pt>
    <dgm:pt modelId="{CECFB49C-79B0-4688-BE25-1AB8CCB90726}" type="parTrans" cxnId="{08C2B9AB-E43A-4C80-AB0E-DEF6872590E7}">
      <dgm:prSet/>
      <dgm:spPr/>
      <dgm:t>
        <a:bodyPr/>
        <a:lstStyle/>
        <a:p>
          <a:endParaRPr lang="en-US"/>
        </a:p>
      </dgm:t>
    </dgm:pt>
    <dgm:pt modelId="{FF94E4BB-CA21-40FD-82BD-325D24B191EA}" type="sibTrans" cxnId="{08C2B9AB-E43A-4C80-AB0E-DEF6872590E7}">
      <dgm:prSet/>
      <dgm:spPr/>
      <dgm:t>
        <a:bodyPr/>
        <a:lstStyle/>
        <a:p>
          <a:endParaRPr lang="en-US"/>
        </a:p>
      </dgm:t>
    </dgm:pt>
    <dgm:pt modelId="{E9F41944-E5D4-4C9D-A9D0-209231629A88}">
      <dgm:prSet/>
      <dgm:spPr/>
      <dgm:t>
        <a:bodyPr/>
        <a:lstStyle/>
        <a:p>
          <a:r>
            <a:rPr lang="en-US"/>
            <a:t>Different ways of “doing life” together to support discipleship</a:t>
          </a:r>
        </a:p>
      </dgm:t>
    </dgm:pt>
    <dgm:pt modelId="{2C999B82-E0F3-4EFF-B5B9-E974E2BAFC58}" type="parTrans" cxnId="{CF248139-5947-499B-B129-9B1FC5439EB2}">
      <dgm:prSet/>
      <dgm:spPr/>
      <dgm:t>
        <a:bodyPr/>
        <a:lstStyle/>
        <a:p>
          <a:endParaRPr lang="en-US"/>
        </a:p>
      </dgm:t>
    </dgm:pt>
    <dgm:pt modelId="{97F4DE57-46EB-417E-B033-6E08A458559B}" type="sibTrans" cxnId="{CF248139-5947-499B-B129-9B1FC5439EB2}">
      <dgm:prSet/>
      <dgm:spPr/>
      <dgm:t>
        <a:bodyPr/>
        <a:lstStyle/>
        <a:p>
          <a:endParaRPr lang="en-US"/>
        </a:p>
      </dgm:t>
    </dgm:pt>
    <dgm:pt modelId="{48734E2A-2E97-4AA5-B7CF-B23F7A34829E}">
      <dgm:prSet/>
      <dgm:spPr/>
      <dgm:t>
        <a:bodyPr/>
        <a:lstStyle/>
        <a:p>
          <a:r>
            <a:rPr lang="en-US"/>
            <a:t>Contextual engagement with communities</a:t>
          </a:r>
        </a:p>
      </dgm:t>
    </dgm:pt>
    <dgm:pt modelId="{584F0C5D-1BB1-4BA4-830F-46CCCB1B8E5E}" type="parTrans" cxnId="{2648884A-D929-41AC-8FAB-2D51AAFE1E98}">
      <dgm:prSet/>
      <dgm:spPr/>
      <dgm:t>
        <a:bodyPr/>
        <a:lstStyle/>
        <a:p>
          <a:endParaRPr lang="en-US"/>
        </a:p>
      </dgm:t>
    </dgm:pt>
    <dgm:pt modelId="{455C7DF1-209B-44D9-BB1B-20BE10BBA2E4}" type="sibTrans" cxnId="{2648884A-D929-41AC-8FAB-2D51AAFE1E98}">
      <dgm:prSet/>
      <dgm:spPr/>
      <dgm:t>
        <a:bodyPr/>
        <a:lstStyle/>
        <a:p>
          <a:endParaRPr lang="en-US"/>
        </a:p>
      </dgm:t>
    </dgm:pt>
    <dgm:pt modelId="{C28914E5-AE96-41B0-BF3C-20D472D48E62}">
      <dgm:prSet/>
      <dgm:spPr/>
      <dgm:t>
        <a:bodyPr/>
        <a:lstStyle/>
        <a:p>
          <a:r>
            <a:rPr lang="en-US"/>
            <a:t>Creativity in worship</a:t>
          </a:r>
        </a:p>
      </dgm:t>
    </dgm:pt>
    <dgm:pt modelId="{284EAF09-BB57-47A5-925A-3560DB78A7E5}" type="parTrans" cxnId="{94A2BB8E-41BC-4FB6-BA46-6FAB9C8689A4}">
      <dgm:prSet/>
      <dgm:spPr/>
      <dgm:t>
        <a:bodyPr/>
        <a:lstStyle/>
        <a:p>
          <a:endParaRPr lang="en-US"/>
        </a:p>
      </dgm:t>
    </dgm:pt>
    <dgm:pt modelId="{70BDC3AC-5069-4A09-9FE7-77624C686885}" type="sibTrans" cxnId="{94A2BB8E-41BC-4FB6-BA46-6FAB9C8689A4}">
      <dgm:prSet/>
      <dgm:spPr/>
      <dgm:t>
        <a:bodyPr/>
        <a:lstStyle/>
        <a:p>
          <a:endParaRPr lang="en-US"/>
        </a:p>
      </dgm:t>
    </dgm:pt>
    <dgm:pt modelId="{70637574-8DDE-4150-8C56-FFD62B5C6F31}">
      <dgm:prSet/>
      <dgm:spPr/>
      <dgm:t>
        <a:bodyPr/>
        <a:lstStyle/>
        <a:p>
          <a:r>
            <a:rPr lang="en-US"/>
            <a:t>Commitment to respond to climate crisis</a:t>
          </a:r>
        </a:p>
      </dgm:t>
    </dgm:pt>
    <dgm:pt modelId="{90AA022F-E197-4DC5-B53D-B82871790D03}" type="parTrans" cxnId="{A6BCAAE4-51ED-4D07-B359-5A2A12342D22}">
      <dgm:prSet/>
      <dgm:spPr/>
      <dgm:t>
        <a:bodyPr/>
        <a:lstStyle/>
        <a:p>
          <a:endParaRPr lang="en-US"/>
        </a:p>
      </dgm:t>
    </dgm:pt>
    <dgm:pt modelId="{25D14D60-6B12-4112-9EA7-243940B82667}" type="sibTrans" cxnId="{A6BCAAE4-51ED-4D07-B359-5A2A12342D22}">
      <dgm:prSet/>
      <dgm:spPr/>
      <dgm:t>
        <a:bodyPr/>
        <a:lstStyle/>
        <a:p>
          <a:endParaRPr lang="en-US"/>
        </a:p>
      </dgm:t>
    </dgm:pt>
    <dgm:pt modelId="{7623EBC3-F245-4BE8-9B00-8A810E7C8B81}">
      <dgm:prSet/>
      <dgm:spPr/>
      <dgm:t>
        <a:bodyPr/>
        <a:lstStyle/>
        <a:p>
          <a:r>
            <a:rPr lang="en-US"/>
            <a:t>Development of New Places for New People</a:t>
          </a:r>
        </a:p>
      </dgm:t>
    </dgm:pt>
    <dgm:pt modelId="{A9AD2D46-FC6A-49B2-B942-C372370E8D35}" type="parTrans" cxnId="{10F45CB0-2683-4CF1-BE21-22BC626389DB}">
      <dgm:prSet/>
      <dgm:spPr/>
      <dgm:t>
        <a:bodyPr/>
        <a:lstStyle/>
        <a:p>
          <a:endParaRPr lang="en-US"/>
        </a:p>
      </dgm:t>
    </dgm:pt>
    <dgm:pt modelId="{F540C3DF-E113-4E53-BA61-5DA5FFA24C68}" type="sibTrans" cxnId="{10F45CB0-2683-4CF1-BE21-22BC626389DB}">
      <dgm:prSet/>
      <dgm:spPr/>
      <dgm:t>
        <a:bodyPr/>
        <a:lstStyle/>
        <a:p>
          <a:endParaRPr lang="en-US"/>
        </a:p>
      </dgm:t>
    </dgm:pt>
    <dgm:pt modelId="{0BD8B760-99CE-354F-9222-08E4E3EDF1E0}" type="pres">
      <dgm:prSet presAssocID="{5C959235-BC8A-4F09-AD7A-97D1595C7D5A}" presName="linear" presStyleCnt="0">
        <dgm:presLayoutVars>
          <dgm:animLvl val="lvl"/>
          <dgm:resizeHandles val="exact"/>
        </dgm:presLayoutVars>
      </dgm:prSet>
      <dgm:spPr/>
    </dgm:pt>
    <dgm:pt modelId="{C89A91C6-1ED6-984C-B57B-4508B03FF92D}" type="pres">
      <dgm:prSet presAssocID="{4C1405E5-E13F-492A-B712-84F533FB5622}" presName="parentText" presStyleLbl="node1" presStyleIdx="0" presStyleCnt="1">
        <dgm:presLayoutVars>
          <dgm:chMax val="0"/>
          <dgm:bulletEnabled val="1"/>
        </dgm:presLayoutVars>
      </dgm:prSet>
      <dgm:spPr/>
    </dgm:pt>
    <dgm:pt modelId="{556C1526-86F2-774C-AD42-BF3C37663439}" type="pres">
      <dgm:prSet presAssocID="{4C1405E5-E13F-492A-B712-84F533FB5622}" presName="childText" presStyleLbl="revTx" presStyleIdx="0" presStyleCnt="1">
        <dgm:presLayoutVars>
          <dgm:bulletEnabled val="1"/>
        </dgm:presLayoutVars>
      </dgm:prSet>
      <dgm:spPr/>
    </dgm:pt>
  </dgm:ptLst>
  <dgm:cxnLst>
    <dgm:cxn modelId="{CF248139-5947-499B-B129-9B1FC5439EB2}" srcId="{4C1405E5-E13F-492A-B712-84F533FB5622}" destId="{E9F41944-E5D4-4C9D-A9D0-209231629A88}" srcOrd="1" destOrd="0" parTransId="{2C999B82-E0F3-4EFF-B5B9-E974E2BAFC58}" sibTransId="{97F4DE57-46EB-417E-B033-6E08A458559B}"/>
    <dgm:cxn modelId="{D32F6761-250D-F342-8633-EEF40733A62B}" type="presOf" srcId="{17CFAAE5-5F56-4EE0-8132-99CD11850646}" destId="{556C1526-86F2-774C-AD42-BF3C37663439}" srcOrd="0" destOrd="0" presId="urn:microsoft.com/office/officeart/2005/8/layout/vList2"/>
    <dgm:cxn modelId="{66F4F869-B133-8149-B2F3-A281707A9A7C}" type="presOf" srcId="{70637574-8DDE-4150-8C56-FFD62B5C6F31}" destId="{556C1526-86F2-774C-AD42-BF3C37663439}" srcOrd="0" destOrd="4" presId="urn:microsoft.com/office/officeart/2005/8/layout/vList2"/>
    <dgm:cxn modelId="{2648884A-D929-41AC-8FAB-2D51AAFE1E98}" srcId="{4C1405E5-E13F-492A-B712-84F533FB5622}" destId="{48734E2A-2E97-4AA5-B7CF-B23F7A34829E}" srcOrd="2" destOrd="0" parTransId="{584F0C5D-1BB1-4BA4-830F-46CCCB1B8E5E}" sibTransId="{455C7DF1-209B-44D9-BB1B-20BE10BBA2E4}"/>
    <dgm:cxn modelId="{B7C1E66A-2F0B-A44A-A881-758DE8DA6BEC}" type="presOf" srcId="{5C959235-BC8A-4F09-AD7A-97D1595C7D5A}" destId="{0BD8B760-99CE-354F-9222-08E4E3EDF1E0}" srcOrd="0" destOrd="0" presId="urn:microsoft.com/office/officeart/2005/8/layout/vList2"/>
    <dgm:cxn modelId="{0F94A76C-A27A-1E47-8D47-C6BADA9D77D0}" type="presOf" srcId="{48734E2A-2E97-4AA5-B7CF-B23F7A34829E}" destId="{556C1526-86F2-774C-AD42-BF3C37663439}" srcOrd="0" destOrd="2" presId="urn:microsoft.com/office/officeart/2005/8/layout/vList2"/>
    <dgm:cxn modelId="{D48D2954-5ACA-E748-8F46-335FDFB92331}" type="presOf" srcId="{7623EBC3-F245-4BE8-9B00-8A810E7C8B81}" destId="{556C1526-86F2-774C-AD42-BF3C37663439}" srcOrd="0" destOrd="5" presId="urn:microsoft.com/office/officeart/2005/8/layout/vList2"/>
    <dgm:cxn modelId="{ED8FFA81-69DE-ED48-8E0F-9D9AAF5CBA5E}" type="presOf" srcId="{4C1405E5-E13F-492A-B712-84F533FB5622}" destId="{C89A91C6-1ED6-984C-B57B-4508B03FF92D}" srcOrd="0" destOrd="0" presId="urn:microsoft.com/office/officeart/2005/8/layout/vList2"/>
    <dgm:cxn modelId="{94A2BB8E-41BC-4FB6-BA46-6FAB9C8689A4}" srcId="{4C1405E5-E13F-492A-B712-84F533FB5622}" destId="{C28914E5-AE96-41B0-BF3C-20D472D48E62}" srcOrd="3" destOrd="0" parTransId="{284EAF09-BB57-47A5-925A-3560DB78A7E5}" sibTransId="{70BDC3AC-5069-4A09-9FE7-77624C686885}"/>
    <dgm:cxn modelId="{8C057A8F-9CB7-BF48-8AE9-B2CAFD711EBF}" type="presOf" srcId="{C28914E5-AE96-41B0-BF3C-20D472D48E62}" destId="{556C1526-86F2-774C-AD42-BF3C37663439}" srcOrd="0" destOrd="3" presId="urn:microsoft.com/office/officeart/2005/8/layout/vList2"/>
    <dgm:cxn modelId="{9E1A2693-81AE-1748-9017-FB592C3E8A27}" type="presOf" srcId="{E9F41944-E5D4-4C9D-A9D0-209231629A88}" destId="{556C1526-86F2-774C-AD42-BF3C37663439}" srcOrd="0" destOrd="1" presId="urn:microsoft.com/office/officeart/2005/8/layout/vList2"/>
    <dgm:cxn modelId="{08C2B9AB-E43A-4C80-AB0E-DEF6872590E7}" srcId="{4C1405E5-E13F-492A-B712-84F533FB5622}" destId="{17CFAAE5-5F56-4EE0-8132-99CD11850646}" srcOrd="0" destOrd="0" parTransId="{CECFB49C-79B0-4688-BE25-1AB8CCB90726}" sibTransId="{FF94E4BB-CA21-40FD-82BD-325D24B191EA}"/>
    <dgm:cxn modelId="{10F45CB0-2683-4CF1-BE21-22BC626389DB}" srcId="{4C1405E5-E13F-492A-B712-84F533FB5622}" destId="{7623EBC3-F245-4BE8-9B00-8A810E7C8B81}" srcOrd="5" destOrd="0" parTransId="{A9AD2D46-FC6A-49B2-B942-C372370E8D35}" sibTransId="{F540C3DF-E113-4E53-BA61-5DA5FFA24C68}"/>
    <dgm:cxn modelId="{8EF454BF-0A3F-4FBE-941E-ED6B7F286E30}" srcId="{5C959235-BC8A-4F09-AD7A-97D1595C7D5A}" destId="{4C1405E5-E13F-492A-B712-84F533FB5622}" srcOrd="0" destOrd="0" parTransId="{CCC52F54-4B16-4F29-A187-3640BB9ADEA2}" sibTransId="{7717FFE3-FCD3-439A-B60B-9CD18FD231B8}"/>
    <dgm:cxn modelId="{A6BCAAE4-51ED-4D07-B359-5A2A12342D22}" srcId="{4C1405E5-E13F-492A-B712-84F533FB5622}" destId="{70637574-8DDE-4150-8C56-FFD62B5C6F31}" srcOrd="4" destOrd="0" parTransId="{90AA022F-E197-4DC5-B53D-B82871790D03}" sibTransId="{25D14D60-6B12-4112-9EA7-243940B82667}"/>
    <dgm:cxn modelId="{2B7D1A1C-5E02-2143-B11A-9AD30F79FFE5}" type="presParOf" srcId="{0BD8B760-99CE-354F-9222-08E4E3EDF1E0}" destId="{C89A91C6-1ED6-984C-B57B-4508B03FF92D}" srcOrd="0" destOrd="0" presId="urn:microsoft.com/office/officeart/2005/8/layout/vList2"/>
    <dgm:cxn modelId="{6BB7E8BF-D204-7944-B7C3-AD1E8CC90DDF}" type="presParOf" srcId="{0BD8B760-99CE-354F-9222-08E4E3EDF1E0}" destId="{556C1526-86F2-774C-AD42-BF3C3766343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1F7E9-B16B-46E8-82E4-CB7E7B7BE1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4775EE-1B0B-4C44-9E2B-BCB70984D985}">
      <dgm:prSet/>
      <dgm:spPr/>
      <dgm:t>
        <a:bodyPr/>
        <a:lstStyle/>
        <a:p>
          <a:r>
            <a:rPr lang="en-US" b="1"/>
            <a:t>INCLUSIVE</a:t>
          </a:r>
          <a:endParaRPr lang="en-US"/>
        </a:p>
      </dgm:t>
    </dgm:pt>
    <dgm:pt modelId="{203139CF-1F1D-4E7D-B659-2DE42663E6BF}" type="parTrans" cxnId="{CE738FE2-14C7-4360-8447-69F4F9008C2A}">
      <dgm:prSet/>
      <dgm:spPr/>
      <dgm:t>
        <a:bodyPr/>
        <a:lstStyle/>
        <a:p>
          <a:endParaRPr lang="en-US"/>
        </a:p>
      </dgm:t>
    </dgm:pt>
    <dgm:pt modelId="{CC36855E-26AB-43DA-B00D-EDA9F7B8D724}" type="sibTrans" cxnId="{CE738FE2-14C7-4360-8447-69F4F9008C2A}">
      <dgm:prSet/>
      <dgm:spPr/>
      <dgm:t>
        <a:bodyPr/>
        <a:lstStyle/>
        <a:p>
          <a:endParaRPr lang="en-US"/>
        </a:p>
      </dgm:t>
    </dgm:pt>
    <dgm:pt modelId="{BEBF4C13-9804-4B7B-BB0B-5C4BDC317807}">
      <dgm:prSet/>
      <dgm:spPr/>
      <dgm:t>
        <a:bodyPr/>
        <a:lstStyle/>
        <a:p>
          <a:r>
            <a:rPr lang="en-US"/>
            <a:t>More use of different languages</a:t>
          </a:r>
        </a:p>
      </dgm:t>
    </dgm:pt>
    <dgm:pt modelId="{226725FE-615A-458A-84E4-0B0ACD1F43A4}" type="parTrans" cxnId="{836AD6CC-4910-4D92-89EF-B2D171F3D9D0}">
      <dgm:prSet/>
      <dgm:spPr/>
      <dgm:t>
        <a:bodyPr/>
        <a:lstStyle/>
        <a:p>
          <a:endParaRPr lang="en-US"/>
        </a:p>
      </dgm:t>
    </dgm:pt>
    <dgm:pt modelId="{328F12DE-2B9E-42BE-9463-111A0F412E8B}" type="sibTrans" cxnId="{836AD6CC-4910-4D92-89EF-B2D171F3D9D0}">
      <dgm:prSet/>
      <dgm:spPr/>
      <dgm:t>
        <a:bodyPr/>
        <a:lstStyle/>
        <a:p>
          <a:endParaRPr lang="en-US"/>
        </a:p>
      </dgm:t>
    </dgm:pt>
    <dgm:pt modelId="{511854D2-B786-45C8-B984-A2C10F0EF730}">
      <dgm:prSet/>
      <dgm:spPr/>
      <dgm:t>
        <a:bodyPr/>
        <a:lstStyle/>
        <a:p>
          <a:r>
            <a:rPr lang="en-US"/>
            <a:t>Deeper listening to other voices and views</a:t>
          </a:r>
        </a:p>
      </dgm:t>
    </dgm:pt>
    <dgm:pt modelId="{52E4DD84-F85F-4EDB-82DC-8A46774561BF}" type="parTrans" cxnId="{CB663204-4134-439D-9743-FF29204F4CDC}">
      <dgm:prSet/>
      <dgm:spPr/>
      <dgm:t>
        <a:bodyPr/>
        <a:lstStyle/>
        <a:p>
          <a:endParaRPr lang="en-US"/>
        </a:p>
      </dgm:t>
    </dgm:pt>
    <dgm:pt modelId="{4A50F9A0-39D9-47DE-92AF-0DEB6A9822B4}" type="sibTrans" cxnId="{CB663204-4134-439D-9743-FF29204F4CDC}">
      <dgm:prSet/>
      <dgm:spPr/>
      <dgm:t>
        <a:bodyPr/>
        <a:lstStyle/>
        <a:p>
          <a:endParaRPr lang="en-US"/>
        </a:p>
      </dgm:t>
    </dgm:pt>
    <dgm:pt modelId="{7556D7A2-E88B-4CB0-9023-46A73AC8A0EE}">
      <dgm:prSet/>
      <dgm:spPr/>
      <dgm:t>
        <a:bodyPr/>
        <a:lstStyle/>
        <a:p>
          <a:r>
            <a:rPr lang="en-US"/>
            <a:t>Adaptation of properties to increase facilities and accessibility</a:t>
          </a:r>
        </a:p>
      </dgm:t>
    </dgm:pt>
    <dgm:pt modelId="{740FE5D0-6F81-49B8-83AE-4D33C541FE7E}" type="parTrans" cxnId="{A73EE8BE-E2E1-4CA4-B535-3A8CBAE3592B}">
      <dgm:prSet/>
      <dgm:spPr/>
      <dgm:t>
        <a:bodyPr/>
        <a:lstStyle/>
        <a:p>
          <a:endParaRPr lang="en-US"/>
        </a:p>
      </dgm:t>
    </dgm:pt>
    <dgm:pt modelId="{D631DFB6-12E8-423F-B65E-9160021FEA63}" type="sibTrans" cxnId="{A73EE8BE-E2E1-4CA4-B535-3A8CBAE3592B}">
      <dgm:prSet/>
      <dgm:spPr/>
      <dgm:t>
        <a:bodyPr/>
        <a:lstStyle/>
        <a:p>
          <a:endParaRPr lang="en-US"/>
        </a:p>
      </dgm:t>
    </dgm:pt>
    <dgm:pt modelId="{259A1F1C-66FE-4F73-89A3-BE0F61B1D431}">
      <dgm:prSet/>
      <dgm:spPr/>
      <dgm:t>
        <a:bodyPr/>
        <a:lstStyle/>
        <a:p>
          <a:r>
            <a:rPr lang="en-US"/>
            <a:t>Provision of online / digital worship</a:t>
          </a:r>
        </a:p>
      </dgm:t>
    </dgm:pt>
    <dgm:pt modelId="{EBFFC0E8-D758-49E0-A2EC-3412CD6CE46C}" type="parTrans" cxnId="{EC5033D6-FA63-488C-B88C-B0D0260261D6}">
      <dgm:prSet/>
      <dgm:spPr/>
      <dgm:t>
        <a:bodyPr/>
        <a:lstStyle/>
        <a:p>
          <a:endParaRPr lang="en-US"/>
        </a:p>
      </dgm:t>
    </dgm:pt>
    <dgm:pt modelId="{889D9EFA-7E41-4C2E-A8A8-09DC95B81ED6}" type="sibTrans" cxnId="{EC5033D6-FA63-488C-B88C-B0D0260261D6}">
      <dgm:prSet/>
      <dgm:spPr/>
      <dgm:t>
        <a:bodyPr/>
        <a:lstStyle/>
        <a:p>
          <a:endParaRPr lang="en-US"/>
        </a:p>
      </dgm:t>
    </dgm:pt>
    <dgm:pt modelId="{CB228117-65C2-C040-B97F-F23700D75FC7}" type="pres">
      <dgm:prSet presAssocID="{14A1F7E9-B16B-46E8-82E4-CB7E7B7BE130}" presName="linear" presStyleCnt="0">
        <dgm:presLayoutVars>
          <dgm:animLvl val="lvl"/>
          <dgm:resizeHandles val="exact"/>
        </dgm:presLayoutVars>
      </dgm:prSet>
      <dgm:spPr/>
    </dgm:pt>
    <dgm:pt modelId="{F1400D43-8037-2847-989C-A043F04E40F9}" type="pres">
      <dgm:prSet presAssocID="{CE4775EE-1B0B-4C44-9E2B-BCB70984D985}" presName="parentText" presStyleLbl="node1" presStyleIdx="0" presStyleCnt="1">
        <dgm:presLayoutVars>
          <dgm:chMax val="0"/>
          <dgm:bulletEnabled val="1"/>
        </dgm:presLayoutVars>
      </dgm:prSet>
      <dgm:spPr/>
    </dgm:pt>
    <dgm:pt modelId="{3B098715-989A-344E-8C25-18A119B2C5E3}" type="pres">
      <dgm:prSet presAssocID="{CE4775EE-1B0B-4C44-9E2B-BCB70984D985}" presName="childText" presStyleLbl="revTx" presStyleIdx="0" presStyleCnt="1">
        <dgm:presLayoutVars>
          <dgm:bulletEnabled val="1"/>
        </dgm:presLayoutVars>
      </dgm:prSet>
      <dgm:spPr/>
    </dgm:pt>
  </dgm:ptLst>
  <dgm:cxnLst>
    <dgm:cxn modelId="{E563D401-A26E-9D49-B942-51AAEBB58B2A}" type="presOf" srcId="{7556D7A2-E88B-4CB0-9023-46A73AC8A0EE}" destId="{3B098715-989A-344E-8C25-18A119B2C5E3}" srcOrd="0" destOrd="2" presId="urn:microsoft.com/office/officeart/2005/8/layout/vList2"/>
    <dgm:cxn modelId="{CB663204-4134-439D-9743-FF29204F4CDC}" srcId="{CE4775EE-1B0B-4C44-9E2B-BCB70984D985}" destId="{511854D2-B786-45C8-B984-A2C10F0EF730}" srcOrd="1" destOrd="0" parTransId="{52E4DD84-F85F-4EDB-82DC-8A46774561BF}" sibTransId="{4A50F9A0-39D9-47DE-92AF-0DEB6A9822B4}"/>
    <dgm:cxn modelId="{8F932718-E7F6-FF45-9FEE-B16A2F9AD811}" type="presOf" srcId="{BEBF4C13-9804-4B7B-BB0B-5C4BDC317807}" destId="{3B098715-989A-344E-8C25-18A119B2C5E3}" srcOrd="0" destOrd="0" presId="urn:microsoft.com/office/officeart/2005/8/layout/vList2"/>
    <dgm:cxn modelId="{C369FF48-19C4-0D4E-B49F-E7086A35BEB9}" type="presOf" srcId="{14A1F7E9-B16B-46E8-82E4-CB7E7B7BE130}" destId="{CB228117-65C2-C040-B97F-F23700D75FC7}" srcOrd="0" destOrd="0" presId="urn:microsoft.com/office/officeart/2005/8/layout/vList2"/>
    <dgm:cxn modelId="{2FD2AB8C-3549-AB4D-9A4A-69D48B3435FA}" type="presOf" srcId="{259A1F1C-66FE-4F73-89A3-BE0F61B1D431}" destId="{3B098715-989A-344E-8C25-18A119B2C5E3}" srcOrd="0" destOrd="3" presId="urn:microsoft.com/office/officeart/2005/8/layout/vList2"/>
    <dgm:cxn modelId="{C09B0BBE-2512-3E43-B21F-7458F19DD671}" type="presOf" srcId="{CE4775EE-1B0B-4C44-9E2B-BCB70984D985}" destId="{F1400D43-8037-2847-989C-A043F04E40F9}" srcOrd="0" destOrd="0" presId="urn:microsoft.com/office/officeart/2005/8/layout/vList2"/>
    <dgm:cxn modelId="{A73EE8BE-E2E1-4CA4-B535-3A8CBAE3592B}" srcId="{CE4775EE-1B0B-4C44-9E2B-BCB70984D985}" destId="{7556D7A2-E88B-4CB0-9023-46A73AC8A0EE}" srcOrd="2" destOrd="0" parTransId="{740FE5D0-6F81-49B8-83AE-4D33C541FE7E}" sibTransId="{D631DFB6-12E8-423F-B65E-9160021FEA63}"/>
    <dgm:cxn modelId="{23E4BBC9-47F1-A24D-804D-59E422CA778C}" type="presOf" srcId="{511854D2-B786-45C8-B984-A2C10F0EF730}" destId="{3B098715-989A-344E-8C25-18A119B2C5E3}" srcOrd="0" destOrd="1" presId="urn:microsoft.com/office/officeart/2005/8/layout/vList2"/>
    <dgm:cxn modelId="{836AD6CC-4910-4D92-89EF-B2D171F3D9D0}" srcId="{CE4775EE-1B0B-4C44-9E2B-BCB70984D985}" destId="{BEBF4C13-9804-4B7B-BB0B-5C4BDC317807}" srcOrd="0" destOrd="0" parTransId="{226725FE-615A-458A-84E4-0B0ACD1F43A4}" sibTransId="{328F12DE-2B9E-42BE-9463-111A0F412E8B}"/>
    <dgm:cxn modelId="{EC5033D6-FA63-488C-B88C-B0D0260261D6}" srcId="{CE4775EE-1B0B-4C44-9E2B-BCB70984D985}" destId="{259A1F1C-66FE-4F73-89A3-BE0F61B1D431}" srcOrd="3" destOrd="0" parTransId="{EBFFC0E8-D758-49E0-A2EC-3412CD6CE46C}" sibTransId="{889D9EFA-7E41-4C2E-A8A8-09DC95B81ED6}"/>
    <dgm:cxn modelId="{CE738FE2-14C7-4360-8447-69F4F9008C2A}" srcId="{14A1F7E9-B16B-46E8-82E4-CB7E7B7BE130}" destId="{CE4775EE-1B0B-4C44-9E2B-BCB70984D985}" srcOrd="0" destOrd="0" parTransId="{203139CF-1F1D-4E7D-B659-2DE42663E6BF}" sibTransId="{CC36855E-26AB-43DA-B00D-EDA9F7B8D724}"/>
    <dgm:cxn modelId="{BBB3BEB4-AD8E-7247-91D2-A7467F5ADF4F}" type="presParOf" srcId="{CB228117-65C2-C040-B97F-F23700D75FC7}" destId="{F1400D43-8037-2847-989C-A043F04E40F9}" srcOrd="0" destOrd="0" presId="urn:microsoft.com/office/officeart/2005/8/layout/vList2"/>
    <dgm:cxn modelId="{13C58AB7-87F3-6048-947D-DD5DBE9DF49A}" type="presParOf" srcId="{CB228117-65C2-C040-B97F-F23700D75FC7}" destId="{3B098715-989A-344E-8C25-18A119B2C5E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02476C-0FF9-4265-96BB-B3F0C45E43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3D2D52-0532-4A6F-9AC2-F37D219A3827}">
      <dgm:prSet/>
      <dgm:spPr/>
      <dgm:t>
        <a:bodyPr/>
        <a:lstStyle/>
        <a:p>
          <a:r>
            <a:rPr lang="en-US" b="1"/>
            <a:t>CONVERSATION</a:t>
          </a:r>
          <a:endParaRPr lang="en-US"/>
        </a:p>
      </dgm:t>
    </dgm:pt>
    <dgm:pt modelId="{EB959D0F-75CF-4D8C-9A96-4935759818BC}" type="parTrans" cxnId="{77C3C848-73FB-43CE-8299-1CDD6CF1F5C7}">
      <dgm:prSet/>
      <dgm:spPr/>
      <dgm:t>
        <a:bodyPr/>
        <a:lstStyle/>
        <a:p>
          <a:endParaRPr lang="en-US"/>
        </a:p>
      </dgm:t>
    </dgm:pt>
    <dgm:pt modelId="{37B08288-015E-4A3C-A403-B182E113EB8D}" type="sibTrans" cxnId="{77C3C848-73FB-43CE-8299-1CDD6CF1F5C7}">
      <dgm:prSet/>
      <dgm:spPr/>
      <dgm:t>
        <a:bodyPr/>
        <a:lstStyle/>
        <a:p>
          <a:endParaRPr lang="en-US"/>
        </a:p>
      </dgm:t>
    </dgm:pt>
    <dgm:pt modelId="{07D3F745-AD9C-4283-A5A8-B9F9605B4A07}">
      <dgm:prSet/>
      <dgm:spPr/>
      <dgm:t>
        <a:bodyPr/>
        <a:lstStyle/>
        <a:p>
          <a:r>
            <a:rPr lang="en-GB" dirty="0"/>
            <a:t>What you have noticed GROWING where you are that is positive? What do you sense needs to be nurtured so that further GROWTH can happen and what support with that would you welcome?</a:t>
          </a:r>
          <a:endParaRPr lang="en-US" dirty="0"/>
        </a:p>
      </dgm:t>
    </dgm:pt>
    <dgm:pt modelId="{C320A817-2474-4328-93F7-5E989879E9D1}" type="parTrans" cxnId="{0B17B7FE-C339-4ACD-B4D1-AC387055C23C}">
      <dgm:prSet/>
      <dgm:spPr/>
      <dgm:t>
        <a:bodyPr/>
        <a:lstStyle/>
        <a:p>
          <a:endParaRPr lang="en-US"/>
        </a:p>
      </dgm:t>
    </dgm:pt>
    <dgm:pt modelId="{9DA6006A-8AC6-413B-B10F-C64EC487E905}" type="sibTrans" cxnId="{0B17B7FE-C339-4ACD-B4D1-AC387055C23C}">
      <dgm:prSet/>
      <dgm:spPr/>
      <dgm:t>
        <a:bodyPr/>
        <a:lstStyle/>
        <a:p>
          <a:endParaRPr lang="en-US"/>
        </a:p>
      </dgm:t>
    </dgm:pt>
    <dgm:pt modelId="{4AEFB2A9-DE81-4EC8-96C6-74DD106BCE5F}">
      <dgm:prSet/>
      <dgm:spPr/>
      <dgm:t>
        <a:bodyPr/>
        <a:lstStyle/>
        <a:p>
          <a:r>
            <a:rPr lang="en-GB" dirty="0"/>
            <a:t>What positive steps towards greater INCLUSIVITY have been taken where you are? What might the next steps look like and what support with that would you welcome?</a:t>
          </a:r>
          <a:endParaRPr lang="en-US" dirty="0"/>
        </a:p>
      </dgm:t>
    </dgm:pt>
    <dgm:pt modelId="{7BEE75D1-3F5D-4F09-AAFD-6410C45B0BE5}" type="parTrans" cxnId="{0ADB04C4-4681-4916-B4C7-95B882AA9EE6}">
      <dgm:prSet/>
      <dgm:spPr/>
      <dgm:t>
        <a:bodyPr/>
        <a:lstStyle/>
        <a:p>
          <a:endParaRPr lang="en-US"/>
        </a:p>
      </dgm:t>
    </dgm:pt>
    <dgm:pt modelId="{2C9BB249-B3A1-4EBC-B04F-CD783FADF252}" type="sibTrans" cxnId="{0ADB04C4-4681-4916-B4C7-95B882AA9EE6}">
      <dgm:prSet/>
      <dgm:spPr/>
      <dgm:t>
        <a:bodyPr/>
        <a:lstStyle/>
        <a:p>
          <a:endParaRPr lang="en-US"/>
        </a:p>
      </dgm:t>
    </dgm:pt>
    <dgm:pt modelId="{64F79422-6671-144F-A830-89B5A05C4B52}" type="pres">
      <dgm:prSet presAssocID="{8C02476C-0FF9-4265-96BB-B3F0C45E43FB}" presName="linear" presStyleCnt="0">
        <dgm:presLayoutVars>
          <dgm:animLvl val="lvl"/>
          <dgm:resizeHandles val="exact"/>
        </dgm:presLayoutVars>
      </dgm:prSet>
      <dgm:spPr/>
    </dgm:pt>
    <dgm:pt modelId="{B39EED96-AB24-4A4C-857E-94B0BD18F0FF}" type="pres">
      <dgm:prSet presAssocID="{463D2D52-0532-4A6F-9AC2-F37D219A3827}" presName="parentText" presStyleLbl="node1" presStyleIdx="0" presStyleCnt="1">
        <dgm:presLayoutVars>
          <dgm:chMax val="0"/>
          <dgm:bulletEnabled val="1"/>
        </dgm:presLayoutVars>
      </dgm:prSet>
      <dgm:spPr/>
    </dgm:pt>
    <dgm:pt modelId="{5C37950B-98FF-F145-A922-C11EDFEF308B}" type="pres">
      <dgm:prSet presAssocID="{463D2D52-0532-4A6F-9AC2-F37D219A3827}" presName="childText" presStyleLbl="revTx" presStyleIdx="0" presStyleCnt="1">
        <dgm:presLayoutVars>
          <dgm:bulletEnabled val="1"/>
        </dgm:presLayoutVars>
      </dgm:prSet>
      <dgm:spPr/>
    </dgm:pt>
  </dgm:ptLst>
  <dgm:cxnLst>
    <dgm:cxn modelId="{ADE1E02D-8149-014F-87A0-94D08F497C4A}" type="presOf" srcId="{4AEFB2A9-DE81-4EC8-96C6-74DD106BCE5F}" destId="{5C37950B-98FF-F145-A922-C11EDFEF308B}" srcOrd="0" destOrd="1" presId="urn:microsoft.com/office/officeart/2005/8/layout/vList2"/>
    <dgm:cxn modelId="{DD8F7930-885E-2D43-A0E7-15FEFFFB9C7C}" type="presOf" srcId="{8C02476C-0FF9-4265-96BB-B3F0C45E43FB}" destId="{64F79422-6671-144F-A830-89B5A05C4B52}" srcOrd="0" destOrd="0" presId="urn:microsoft.com/office/officeart/2005/8/layout/vList2"/>
    <dgm:cxn modelId="{77C3C848-73FB-43CE-8299-1CDD6CF1F5C7}" srcId="{8C02476C-0FF9-4265-96BB-B3F0C45E43FB}" destId="{463D2D52-0532-4A6F-9AC2-F37D219A3827}" srcOrd="0" destOrd="0" parTransId="{EB959D0F-75CF-4D8C-9A96-4935759818BC}" sibTransId="{37B08288-015E-4A3C-A403-B182E113EB8D}"/>
    <dgm:cxn modelId="{6E77CD49-F07D-EA4B-9EE7-7E4498AAA551}" type="presOf" srcId="{463D2D52-0532-4A6F-9AC2-F37D219A3827}" destId="{B39EED96-AB24-4A4C-857E-94B0BD18F0FF}" srcOrd="0" destOrd="0" presId="urn:microsoft.com/office/officeart/2005/8/layout/vList2"/>
    <dgm:cxn modelId="{0ADB04C4-4681-4916-B4C7-95B882AA9EE6}" srcId="{463D2D52-0532-4A6F-9AC2-F37D219A3827}" destId="{4AEFB2A9-DE81-4EC8-96C6-74DD106BCE5F}" srcOrd="1" destOrd="0" parTransId="{7BEE75D1-3F5D-4F09-AAFD-6410C45B0BE5}" sibTransId="{2C9BB249-B3A1-4EBC-B04F-CD783FADF252}"/>
    <dgm:cxn modelId="{0BD03CE2-32F6-6E43-AAD6-F5672D2D91A1}" type="presOf" srcId="{07D3F745-AD9C-4283-A5A8-B9F9605B4A07}" destId="{5C37950B-98FF-F145-A922-C11EDFEF308B}" srcOrd="0" destOrd="0" presId="urn:microsoft.com/office/officeart/2005/8/layout/vList2"/>
    <dgm:cxn modelId="{0B17B7FE-C339-4ACD-B4D1-AC387055C23C}" srcId="{463D2D52-0532-4A6F-9AC2-F37D219A3827}" destId="{07D3F745-AD9C-4283-A5A8-B9F9605B4A07}" srcOrd="0" destOrd="0" parTransId="{C320A817-2474-4328-93F7-5E989879E9D1}" sibTransId="{9DA6006A-8AC6-413B-B10F-C64EC487E905}"/>
    <dgm:cxn modelId="{60986147-A0C3-1040-970D-70F6F9A4C2D2}" type="presParOf" srcId="{64F79422-6671-144F-A830-89B5A05C4B52}" destId="{B39EED96-AB24-4A4C-857E-94B0BD18F0FF}" srcOrd="0" destOrd="0" presId="urn:microsoft.com/office/officeart/2005/8/layout/vList2"/>
    <dgm:cxn modelId="{44923CE1-5F3E-1E4E-B6BA-6C1FF8F9441A}" type="presParOf" srcId="{64F79422-6671-144F-A830-89B5A05C4B52}" destId="{5C37950B-98FF-F145-A922-C11EDFEF308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5D8DE-0BD8-43A9-8BDB-485963716C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08B1D81-6F72-42BE-A55D-143EC6E40D38}">
      <dgm:prSet/>
      <dgm:spPr/>
      <dgm:t>
        <a:bodyPr/>
        <a:lstStyle/>
        <a:p>
          <a:r>
            <a:rPr lang="en-US"/>
            <a:t>EVANGELISTIC</a:t>
          </a:r>
        </a:p>
      </dgm:t>
    </dgm:pt>
    <dgm:pt modelId="{EB3E96D1-7950-49EB-8E53-EDF550003A00}" type="parTrans" cxnId="{C40E797D-F2FB-43AD-BE9E-E05C4D8FEA86}">
      <dgm:prSet/>
      <dgm:spPr/>
      <dgm:t>
        <a:bodyPr/>
        <a:lstStyle/>
        <a:p>
          <a:endParaRPr lang="en-US"/>
        </a:p>
      </dgm:t>
    </dgm:pt>
    <dgm:pt modelId="{543ECDB5-57C4-498B-8518-52CDED35C818}" type="sibTrans" cxnId="{C40E797D-F2FB-43AD-BE9E-E05C4D8FEA86}">
      <dgm:prSet/>
      <dgm:spPr/>
      <dgm:t>
        <a:bodyPr/>
        <a:lstStyle/>
        <a:p>
          <a:endParaRPr lang="en-US"/>
        </a:p>
      </dgm:t>
    </dgm:pt>
    <dgm:pt modelId="{387D5531-5F0F-42DA-9A50-706BC1A78ACB}">
      <dgm:prSet/>
      <dgm:spPr/>
      <dgm:t>
        <a:bodyPr/>
        <a:lstStyle/>
        <a:p>
          <a:r>
            <a:rPr lang="en-US"/>
            <a:t>“Open The Book” being used in schools</a:t>
          </a:r>
        </a:p>
      </dgm:t>
    </dgm:pt>
    <dgm:pt modelId="{E80760F1-FA04-4F79-8012-35E0F4C081E3}" type="parTrans" cxnId="{FD70957C-F736-48F8-832A-CC408589057D}">
      <dgm:prSet/>
      <dgm:spPr/>
      <dgm:t>
        <a:bodyPr/>
        <a:lstStyle/>
        <a:p>
          <a:endParaRPr lang="en-US"/>
        </a:p>
      </dgm:t>
    </dgm:pt>
    <dgm:pt modelId="{73A93A27-62AF-43CE-930F-B7702BBB2732}" type="sibTrans" cxnId="{FD70957C-F736-48F8-832A-CC408589057D}">
      <dgm:prSet/>
      <dgm:spPr/>
      <dgm:t>
        <a:bodyPr/>
        <a:lstStyle/>
        <a:p>
          <a:endParaRPr lang="en-US"/>
        </a:p>
      </dgm:t>
    </dgm:pt>
    <dgm:pt modelId="{7C038365-0E49-4AF3-A7EC-5FF6303EA680}">
      <dgm:prSet/>
      <dgm:spPr/>
      <dgm:t>
        <a:bodyPr/>
        <a:lstStyle/>
        <a:p>
          <a:r>
            <a:rPr lang="en-US"/>
            <a:t>Pop-up or mobile churches on the move</a:t>
          </a:r>
        </a:p>
      </dgm:t>
    </dgm:pt>
    <dgm:pt modelId="{2F8A7222-F46B-4FB1-9C70-AF1915D54F75}" type="parTrans" cxnId="{A231C3BD-84D3-4673-9A24-C0997E7B54CE}">
      <dgm:prSet/>
      <dgm:spPr/>
      <dgm:t>
        <a:bodyPr/>
        <a:lstStyle/>
        <a:p>
          <a:endParaRPr lang="en-US"/>
        </a:p>
      </dgm:t>
    </dgm:pt>
    <dgm:pt modelId="{1FCBAAF1-BFB9-400C-8726-B7301F12269D}" type="sibTrans" cxnId="{A231C3BD-84D3-4673-9A24-C0997E7B54CE}">
      <dgm:prSet/>
      <dgm:spPr/>
      <dgm:t>
        <a:bodyPr/>
        <a:lstStyle/>
        <a:p>
          <a:endParaRPr lang="en-US"/>
        </a:p>
      </dgm:t>
    </dgm:pt>
    <dgm:pt modelId="{D787787F-B15A-437B-9E2C-F6DD0C19FE34}">
      <dgm:prSet/>
      <dgm:spPr/>
      <dgm:t>
        <a:bodyPr/>
        <a:lstStyle/>
        <a:p>
          <a:r>
            <a:rPr lang="en-US"/>
            <a:t>Beach pastors / Street pastors where people are</a:t>
          </a:r>
        </a:p>
      </dgm:t>
    </dgm:pt>
    <dgm:pt modelId="{B1B494EF-C876-4C24-BBFA-AEAD23B77F4A}" type="parTrans" cxnId="{BED17C70-388F-45E8-B8B8-B6EDE49EB6DE}">
      <dgm:prSet/>
      <dgm:spPr/>
      <dgm:t>
        <a:bodyPr/>
        <a:lstStyle/>
        <a:p>
          <a:endParaRPr lang="en-US"/>
        </a:p>
      </dgm:t>
    </dgm:pt>
    <dgm:pt modelId="{43E49C1E-8E9C-4443-B428-46A4D54B9523}" type="sibTrans" cxnId="{BED17C70-388F-45E8-B8B8-B6EDE49EB6DE}">
      <dgm:prSet/>
      <dgm:spPr/>
      <dgm:t>
        <a:bodyPr/>
        <a:lstStyle/>
        <a:p>
          <a:endParaRPr lang="en-US"/>
        </a:p>
      </dgm:t>
    </dgm:pt>
    <dgm:pt modelId="{937A2FBF-0D08-4B08-B508-6D67EB3D12B1}">
      <dgm:prSet/>
      <dgm:spPr/>
      <dgm:t>
        <a:bodyPr/>
        <a:lstStyle/>
        <a:p>
          <a:r>
            <a:rPr lang="en-US"/>
            <a:t>Methodist Way of Life resources being used in the Armed Forces</a:t>
          </a:r>
        </a:p>
      </dgm:t>
    </dgm:pt>
    <dgm:pt modelId="{43E04C5A-EB21-4913-A89A-93B91AC6DE33}" type="parTrans" cxnId="{C6D4FA8D-B256-43ED-A469-0DCA8BC21ADF}">
      <dgm:prSet/>
      <dgm:spPr/>
      <dgm:t>
        <a:bodyPr/>
        <a:lstStyle/>
        <a:p>
          <a:endParaRPr lang="en-US"/>
        </a:p>
      </dgm:t>
    </dgm:pt>
    <dgm:pt modelId="{3767DFD5-A9F6-4684-A846-F02079B7A2A8}" type="sibTrans" cxnId="{C6D4FA8D-B256-43ED-A469-0DCA8BC21ADF}">
      <dgm:prSet/>
      <dgm:spPr/>
      <dgm:t>
        <a:bodyPr/>
        <a:lstStyle/>
        <a:p>
          <a:endParaRPr lang="en-US"/>
        </a:p>
      </dgm:t>
    </dgm:pt>
    <dgm:pt modelId="{3943CFA8-5E68-4E87-A5CE-528418FB922B}">
      <dgm:prSet/>
      <dgm:spPr/>
      <dgm:t>
        <a:bodyPr/>
        <a:lstStyle/>
        <a:p>
          <a:r>
            <a:rPr lang="en-US"/>
            <a:t>Godly Play being used in many contexts</a:t>
          </a:r>
        </a:p>
      </dgm:t>
    </dgm:pt>
    <dgm:pt modelId="{64C8F7BA-773C-4BF7-8DB4-F69DA1D0FD72}" type="parTrans" cxnId="{3EEE5D07-6BE9-4670-AA5D-D014DE0EE851}">
      <dgm:prSet/>
      <dgm:spPr/>
      <dgm:t>
        <a:bodyPr/>
        <a:lstStyle/>
        <a:p>
          <a:endParaRPr lang="en-US"/>
        </a:p>
      </dgm:t>
    </dgm:pt>
    <dgm:pt modelId="{DA007C8C-42E2-4DD7-B8EF-C9733F526BCC}" type="sibTrans" cxnId="{3EEE5D07-6BE9-4670-AA5D-D014DE0EE851}">
      <dgm:prSet/>
      <dgm:spPr/>
      <dgm:t>
        <a:bodyPr/>
        <a:lstStyle/>
        <a:p>
          <a:endParaRPr lang="en-US"/>
        </a:p>
      </dgm:t>
    </dgm:pt>
    <dgm:pt modelId="{00CAD017-0A02-43E5-8663-91BCD6153870}">
      <dgm:prSet/>
      <dgm:spPr/>
      <dgm:t>
        <a:bodyPr/>
        <a:lstStyle/>
        <a:p>
          <a:r>
            <a:rPr lang="en-US"/>
            <a:t>Chaplains serving in countless places</a:t>
          </a:r>
        </a:p>
      </dgm:t>
    </dgm:pt>
    <dgm:pt modelId="{1FA09AF6-C82B-466E-8D56-1A8BE06D073E}" type="parTrans" cxnId="{AE134751-6161-4EB3-9D5F-EDCF48781EAA}">
      <dgm:prSet/>
      <dgm:spPr/>
      <dgm:t>
        <a:bodyPr/>
        <a:lstStyle/>
        <a:p>
          <a:endParaRPr lang="en-US"/>
        </a:p>
      </dgm:t>
    </dgm:pt>
    <dgm:pt modelId="{79101355-B99F-4FC1-82BF-C1BF2B4AE7E5}" type="sibTrans" cxnId="{AE134751-6161-4EB3-9D5F-EDCF48781EAA}">
      <dgm:prSet/>
      <dgm:spPr/>
      <dgm:t>
        <a:bodyPr/>
        <a:lstStyle/>
        <a:p>
          <a:endParaRPr lang="en-US"/>
        </a:p>
      </dgm:t>
    </dgm:pt>
    <dgm:pt modelId="{4128026C-838F-A54E-B905-62201352FA8A}" type="pres">
      <dgm:prSet presAssocID="{2525D8DE-0BD8-43A9-8BDB-485963716C18}" presName="linear" presStyleCnt="0">
        <dgm:presLayoutVars>
          <dgm:animLvl val="lvl"/>
          <dgm:resizeHandles val="exact"/>
        </dgm:presLayoutVars>
      </dgm:prSet>
      <dgm:spPr/>
    </dgm:pt>
    <dgm:pt modelId="{1430FB88-87D1-E743-A8CF-8701508D4F5D}" type="pres">
      <dgm:prSet presAssocID="{F08B1D81-6F72-42BE-A55D-143EC6E40D38}" presName="parentText" presStyleLbl="node1" presStyleIdx="0" presStyleCnt="1">
        <dgm:presLayoutVars>
          <dgm:chMax val="0"/>
          <dgm:bulletEnabled val="1"/>
        </dgm:presLayoutVars>
      </dgm:prSet>
      <dgm:spPr/>
    </dgm:pt>
    <dgm:pt modelId="{C1B70E60-90CB-784D-A31A-CA300D4B43AB}" type="pres">
      <dgm:prSet presAssocID="{F08B1D81-6F72-42BE-A55D-143EC6E40D38}" presName="childText" presStyleLbl="revTx" presStyleIdx="0" presStyleCnt="1">
        <dgm:presLayoutVars>
          <dgm:bulletEnabled val="1"/>
        </dgm:presLayoutVars>
      </dgm:prSet>
      <dgm:spPr/>
    </dgm:pt>
  </dgm:ptLst>
  <dgm:cxnLst>
    <dgm:cxn modelId="{3EEE5D07-6BE9-4670-AA5D-D014DE0EE851}" srcId="{F08B1D81-6F72-42BE-A55D-143EC6E40D38}" destId="{3943CFA8-5E68-4E87-A5CE-528418FB922B}" srcOrd="4" destOrd="0" parTransId="{64C8F7BA-773C-4BF7-8DB4-F69DA1D0FD72}" sibTransId="{DA007C8C-42E2-4DD7-B8EF-C9733F526BCC}"/>
    <dgm:cxn modelId="{52952C1D-FF76-7940-A4D2-A4FA96602ABF}" type="presOf" srcId="{387D5531-5F0F-42DA-9A50-706BC1A78ACB}" destId="{C1B70E60-90CB-784D-A31A-CA300D4B43AB}" srcOrd="0" destOrd="0" presId="urn:microsoft.com/office/officeart/2005/8/layout/vList2"/>
    <dgm:cxn modelId="{BED17C70-388F-45E8-B8B8-B6EDE49EB6DE}" srcId="{F08B1D81-6F72-42BE-A55D-143EC6E40D38}" destId="{D787787F-B15A-437B-9E2C-F6DD0C19FE34}" srcOrd="2" destOrd="0" parTransId="{B1B494EF-C876-4C24-BBFA-AEAD23B77F4A}" sibTransId="{43E49C1E-8E9C-4443-B428-46A4D54B9523}"/>
    <dgm:cxn modelId="{AE134751-6161-4EB3-9D5F-EDCF48781EAA}" srcId="{F08B1D81-6F72-42BE-A55D-143EC6E40D38}" destId="{00CAD017-0A02-43E5-8663-91BCD6153870}" srcOrd="5" destOrd="0" parTransId="{1FA09AF6-C82B-466E-8D56-1A8BE06D073E}" sibTransId="{79101355-B99F-4FC1-82BF-C1BF2B4AE7E5}"/>
    <dgm:cxn modelId="{CEADC171-8361-E248-988F-C9F79269988E}" type="presOf" srcId="{3943CFA8-5E68-4E87-A5CE-528418FB922B}" destId="{C1B70E60-90CB-784D-A31A-CA300D4B43AB}" srcOrd="0" destOrd="4" presId="urn:microsoft.com/office/officeart/2005/8/layout/vList2"/>
    <dgm:cxn modelId="{FD70957C-F736-48F8-832A-CC408589057D}" srcId="{F08B1D81-6F72-42BE-A55D-143EC6E40D38}" destId="{387D5531-5F0F-42DA-9A50-706BC1A78ACB}" srcOrd="0" destOrd="0" parTransId="{E80760F1-FA04-4F79-8012-35E0F4C081E3}" sibTransId="{73A93A27-62AF-43CE-930F-B7702BBB2732}"/>
    <dgm:cxn modelId="{C40E797D-F2FB-43AD-BE9E-E05C4D8FEA86}" srcId="{2525D8DE-0BD8-43A9-8BDB-485963716C18}" destId="{F08B1D81-6F72-42BE-A55D-143EC6E40D38}" srcOrd="0" destOrd="0" parTransId="{EB3E96D1-7950-49EB-8E53-EDF550003A00}" sibTransId="{543ECDB5-57C4-498B-8518-52CDED35C818}"/>
    <dgm:cxn modelId="{11C5228A-9F91-F14B-B528-4F52D3E832D2}" type="presOf" srcId="{2525D8DE-0BD8-43A9-8BDB-485963716C18}" destId="{4128026C-838F-A54E-B905-62201352FA8A}" srcOrd="0" destOrd="0" presId="urn:microsoft.com/office/officeart/2005/8/layout/vList2"/>
    <dgm:cxn modelId="{19BF748A-5A8E-1044-883B-A9DCCFF0BE30}" type="presOf" srcId="{D787787F-B15A-437B-9E2C-F6DD0C19FE34}" destId="{C1B70E60-90CB-784D-A31A-CA300D4B43AB}" srcOrd="0" destOrd="2" presId="urn:microsoft.com/office/officeart/2005/8/layout/vList2"/>
    <dgm:cxn modelId="{C6D4FA8D-B256-43ED-A469-0DCA8BC21ADF}" srcId="{F08B1D81-6F72-42BE-A55D-143EC6E40D38}" destId="{937A2FBF-0D08-4B08-B508-6D67EB3D12B1}" srcOrd="3" destOrd="0" parTransId="{43E04C5A-EB21-4913-A89A-93B91AC6DE33}" sibTransId="{3767DFD5-A9F6-4684-A846-F02079B7A2A8}"/>
    <dgm:cxn modelId="{3674A1AF-25CC-6943-87B4-2D5DD882CAEB}" type="presOf" srcId="{7C038365-0E49-4AF3-A7EC-5FF6303EA680}" destId="{C1B70E60-90CB-784D-A31A-CA300D4B43AB}" srcOrd="0" destOrd="1" presId="urn:microsoft.com/office/officeart/2005/8/layout/vList2"/>
    <dgm:cxn modelId="{6A8BE1B4-5A88-8841-9796-103893D424E3}" type="presOf" srcId="{F08B1D81-6F72-42BE-A55D-143EC6E40D38}" destId="{1430FB88-87D1-E743-A8CF-8701508D4F5D}" srcOrd="0" destOrd="0" presId="urn:microsoft.com/office/officeart/2005/8/layout/vList2"/>
    <dgm:cxn modelId="{D85E4FBA-A367-3D44-8C57-5235D54C2492}" type="presOf" srcId="{937A2FBF-0D08-4B08-B508-6D67EB3D12B1}" destId="{C1B70E60-90CB-784D-A31A-CA300D4B43AB}" srcOrd="0" destOrd="3" presId="urn:microsoft.com/office/officeart/2005/8/layout/vList2"/>
    <dgm:cxn modelId="{A231C3BD-84D3-4673-9A24-C0997E7B54CE}" srcId="{F08B1D81-6F72-42BE-A55D-143EC6E40D38}" destId="{7C038365-0E49-4AF3-A7EC-5FF6303EA680}" srcOrd="1" destOrd="0" parTransId="{2F8A7222-F46B-4FB1-9C70-AF1915D54F75}" sibTransId="{1FCBAAF1-BFB9-400C-8726-B7301F12269D}"/>
    <dgm:cxn modelId="{62202BC9-84A4-674B-8AA3-1E85CFE83C12}" type="presOf" srcId="{00CAD017-0A02-43E5-8663-91BCD6153870}" destId="{C1B70E60-90CB-784D-A31A-CA300D4B43AB}" srcOrd="0" destOrd="5" presId="urn:microsoft.com/office/officeart/2005/8/layout/vList2"/>
    <dgm:cxn modelId="{8F757C3B-53A0-A84D-B82B-03F9A010B099}" type="presParOf" srcId="{4128026C-838F-A54E-B905-62201352FA8A}" destId="{1430FB88-87D1-E743-A8CF-8701508D4F5D}" srcOrd="0" destOrd="0" presId="urn:microsoft.com/office/officeart/2005/8/layout/vList2"/>
    <dgm:cxn modelId="{B12FAF66-8937-A644-A954-49F6F1BA9779}" type="presParOf" srcId="{4128026C-838F-A54E-B905-62201352FA8A}" destId="{C1B70E60-90CB-784D-A31A-CA300D4B43A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91DA87-4925-4240-A651-F3F1E64782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FE1164-5BE7-4ACB-B467-8B27EB6BAE9D}">
      <dgm:prSet/>
      <dgm:spPr/>
      <dgm:t>
        <a:bodyPr/>
        <a:lstStyle/>
        <a:p>
          <a:r>
            <a:rPr lang="en-US" b="1"/>
            <a:t>JUSTICE-SEEKING</a:t>
          </a:r>
          <a:endParaRPr lang="en-US"/>
        </a:p>
      </dgm:t>
    </dgm:pt>
    <dgm:pt modelId="{DEC34785-268F-44EA-88DC-8CF7B7594C7C}" type="parTrans" cxnId="{8C9509FF-BC6C-48E4-B3CA-6AF6FFEF035E}">
      <dgm:prSet/>
      <dgm:spPr/>
      <dgm:t>
        <a:bodyPr/>
        <a:lstStyle/>
        <a:p>
          <a:endParaRPr lang="en-US"/>
        </a:p>
      </dgm:t>
    </dgm:pt>
    <dgm:pt modelId="{D7A4DC6E-AB3B-451D-A8B9-1A5624D640A3}" type="sibTrans" cxnId="{8C9509FF-BC6C-48E4-B3CA-6AF6FFEF035E}">
      <dgm:prSet/>
      <dgm:spPr/>
      <dgm:t>
        <a:bodyPr/>
        <a:lstStyle/>
        <a:p>
          <a:endParaRPr lang="en-US"/>
        </a:p>
      </dgm:t>
    </dgm:pt>
    <dgm:pt modelId="{2C3545E2-5721-4714-AA35-24AF4792324E}">
      <dgm:prSet/>
      <dgm:spPr/>
      <dgm:t>
        <a:bodyPr/>
        <a:lstStyle/>
        <a:p>
          <a:r>
            <a:rPr lang="en-US"/>
            <a:t>Second-hand school uniform projects</a:t>
          </a:r>
        </a:p>
      </dgm:t>
    </dgm:pt>
    <dgm:pt modelId="{9CC4F80C-31FD-4ED3-9182-84A95C71BBBF}" type="parTrans" cxnId="{0DD1E565-3321-4B31-9010-25CAFCF53F37}">
      <dgm:prSet/>
      <dgm:spPr/>
      <dgm:t>
        <a:bodyPr/>
        <a:lstStyle/>
        <a:p>
          <a:endParaRPr lang="en-US"/>
        </a:p>
      </dgm:t>
    </dgm:pt>
    <dgm:pt modelId="{46A54DCB-FE6D-4C67-A3A4-5AB47651675A}" type="sibTrans" cxnId="{0DD1E565-3321-4B31-9010-25CAFCF53F37}">
      <dgm:prSet/>
      <dgm:spPr/>
      <dgm:t>
        <a:bodyPr/>
        <a:lstStyle/>
        <a:p>
          <a:endParaRPr lang="en-US"/>
        </a:p>
      </dgm:t>
    </dgm:pt>
    <dgm:pt modelId="{4F5381E2-4E61-4394-B441-1829E5B94987}">
      <dgm:prSet/>
      <dgm:spPr/>
      <dgm:t>
        <a:bodyPr/>
        <a:lstStyle/>
        <a:p>
          <a:r>
            <a:rPr lang="en-US"/>
            <a:t>Distribution of surplus supermarket food</a:t>
          </a:r>
        </a:p>
      </dgm:t>
    </dgm:pt>
    <dgm:pt modelId="{DAD28702-9EC4-4788-8673-0D97C917B8C7}" type="parTrans" cxnId="{72A54E0C-6203-47F9-B273-5ACE47EFBB2A}">
      <dgm:prSet/>
      <dgm:spPr/>
      <dgm:t>
        <a:bodyPr/>
        <a:lstStyle/>
        <a:p>
          <a:endParaRPr lang="en-US"/>
        </a:p>
      </dgm:t>
    </dgm:pt>
    <dgm:pt modelId="{65404564-D7EC-417F-AE24-B4EDE7BBD82F}" type="sibTrans" cxnId="{72A54E0C-6203-47F9-B273-5ACE47EFBB2A}">
      <dgm:prSet/>
      <dgm:spPr/>
      <dgm:t>
        <a:bodyPr/>
        <a:lstStyle/>
        <a:p>
          <a:endParaRPr lang="en-US"/>
        </a:p>
      </dgm:t>
    </dgm:pt>
    <dgm:pt modelId="{0DB0AC96-2DAE-4657-9947-A35C92551E31}">
      <dgm:prSet/>
      <dgm:spPr/>
      <dgm:t>
        <a:bodyPr/>
        <a:lstStyle/>
        <a:p>
          <a:r>
            <a:rPr lang="en-US"/>
            <a:t>Partnering with community groups against injustice</a:t>
          </a:r>
        </a:p>
      </dgm:t>
    </dgm:pt>
    <dgm:pt modelId="{E947EA1E-3FE4-49CD-B7DC-0E92789A02E5}" type="parTrans" cxnId="{BBC8E6CF-6B15-40A1-94FE-96CADDE52BD0}">
      <dgm:prSet/>
      <dgm:spPr/>
      <dgm:t>
        <a:bodyPr/>
        <a:lstStyle/>
        <a:p>
          <a:endParaRPr lang="en-US"/>
        </a:p>
      </dgm:t>
    </dgm:pt>
    <dgm:pt modelId="{31BAAD94-BABF-4BBC-9ED1-4CEB7B7CB097}" type="sibTrans" cxnId="{BBC8E6CF-6B15-40A1-94FE-96CADDE52BD0}">
      <dgm:prSet/>
      <dgm:spPr/>
      <dgm:t>
        <a:bodyPr/>
        <a:lstStyle/>
        <a:p>
          <a:endParaRPr lang="en-US"/>
        </a:p>
      </dgm:t>
    </dgm:pt>
    <dgm:pt modelId="{81D3C640-603A-449C-848D-42E783AF4FEB}">
      <dgm:prSet/>
      <dgm:spPr/>
      <dgm:t>
        <a:bodyPr/>
        <a:lstStyle/>
        <a:p>
          <a:r>
            <a:rPr lang="en-US"/>
            <a:t>Telling the story of our transformational work through the years</a:t>
          </a:r>
        </a:p>
      </dgm:t>
    </dgm:pt>
    <dgm:pt modelId="{2E6986C8-6946-4B39-A12B-7C306E1136DB}" type="parTrans" cxnId="{D94C624C-BC2A-47F1-A565-5E8CA2A991D3}">
      <dgm:prSet/>
      <dgm:spPr/>
      <dgm:t>
        <a:bodyPr/>
        <a:lstStyle/>
        <a:p>
          <a:endParaRPr lang="en-US"/>
        </a:p>
      </dgm:t>
    </dgm:pt>
    <dgm:pt modelId="{DD90F59E-0688-4520-8A20-BCCCB9CA9F1E}" type="sibTrans" cxnId="{D94C624C-BC2A-47F1-A565-5E8CA2A991D3}">
      <dgm:prSet/>
      <dgm:spPr/>
      <dgm:t>
        <a:bodyPr/>
        <a:lstStyle/>
        <a:p>
          <a:endParaRPr lang="en-US"/>
        </a:p>
      </dgm:t>
    </dgm:pt>
    <dgm:pt modelId="{D8193F31-4754-4B02-8A5F-69E6D13F793D}">
      <dgm:prSet/>
      <dgm:spPr/>
      <dgm:t>
        <a:bodyPr/>
        <a:lstStyle/>
        <a:p>
          <a:r>
            <a:rPr lang="en-US"/>
            <a:t>Launching “Let’s End Poverty”</a:t>
          </a:r>
        </a:p>
      </dgm:t>
    </dgm:pt>
    <dgm:pt modelId="{23456087-57F9-4E90-BE9C-40FCB85402D7}" type="parTrans" cxnId="{FEA03497-370B-4B29-87BC-37D58A171967}">
      <dgm:prSet/>
      <dgm:spPr/>
      <dgm:t>
        <a:bodyPr/>
        <a:lstStyle/>
        <a:p>
          <a:endParaRPr lang="en-US"/>
        </a:p>
      </dgm:t>
    </dgm:pt>
    <dgm:pt modelId="{88ED20EF-DBAE-41EF-8355-4A1F243685F4}" type="sibTrans" cxnId="{FEA03497-370B-4B29-87BC-37D58A171967}">
      <dgm:prSet/>
      <dgm:spPr/>
      <dgm:t>
        <a:bodyPr/>
        <a:lstStyle/>
        <a:p>
          <a:endParaRPr lang="en-US"/>
        </a:p>
      </dgm:t>
    </dgm:pt>
    <dgm:pt modelId="{D2F9E495-A640-704E-B2DD-A9C5722E7953}" type="pres">
      <dgm:prSet presAssocID="{CB91DA87-4925-4240-A651-F3F1E64782C2}" presName="linear" presStyleCnt="0">
        <dgm:presLayoutVars>
          <dgm:animLvl val="lvl"/>
          <dgm:resizeHandles val="exact"/>
        </dgm:presLayoutVars>
      </dgm:prSet>
      <dgm:spPr/>
    </dgm:pt>
    <dgm:pt modelId="{8A70E6F4-4FCC-C847-8642-484F32EAB8DA}" type="pres">
      <dgm:prSet presAssocID="{0BFE1164-5BE7-4ACB-B467-8B27EB6BAE9D}" presName="parentText" presStyleLbl="node1" presStyleIdx="0" presStyleCnt="1">
        <dgm:presLayoutVars>
          <dgm:chMax val="0"/>
          <dgm:bulletEnabled val="1"/>
        </dgm:presLayoutVars>
      </dgm:prSet>
      <dgm:spPr/>
    </dgm:pt>
    <dgm:pt modelId="{2AB81D6B-5410-DA47-AE7F-809211A66015}" type="pres">
      <dgm:prSet presAssocID="{0BFE1164-5BE7-4ACB-B467-8B27EB6BAE9D}" presName="childText" presStyleLbl="revTx" presStyleIdx="0" presStyleCnt="1">
        <dgm:presLayoutVars>
          <dgm:bulletEnabled val="1"/>
        </dgm:presLayoutVars>
      </dgm:prSet>
      <dgm:spPr/>
    </dgm:pt>
  </dgm:ptLst>
  <dgm:cxnLst>
    <dgm:cxn modelId="{211F7400-28B8-2947-8DC7-7EF9704E6923}" type="presOf" srcId="{4F5381E2-4E61-4394-B441-1829E5B94987}" destId="{2AB81D6B-5410-DA47-AE7F-809211A66015}" srcOrd="0" destOrd="1" presId="urn:microsoft.com/office/officeart/2005/8/layout/vList2"/>
    <dgm:cxn modelId="{FC0D5703-3925-E343-82F6-37C139FAFA59}" type="presOf" srcId="{D8193F31-4754-4B02-8A5F-69E6D13F793D}" destId="{2AB81D6B-5410-DA47-AE7F-809211A66015}" srcOrd="0" destOrd="4" presId="urn:microsoft.com/office/officeart/2005/8/layout/vList2"/>
    <dgm:cxn modelId="{72A54E0C-6203-47F9-B273-5ACE47EFBB2A}" srcId="{0BFE1164-5BE7-4ACB-B467-8B27EB6BAE9D}" destId="{4F5381E2-4E61-4394-B441-1829E5B94987}" srcOrd="1" destOrd="0" parTransId="{DAD28702-9EC4-4788-8673-0D97C917B8C7}" sibTransId="{65404564-D7EC-417F-AE24-B4EDE7BBD82F}"/>
    <dgm:cxn modelId="{B736BF23-C44F-F34F-9E15-BA75BAD9CF0E}" type="presOf" srcId="{81D3C640-603A-449C-848D-42E783AF4FEB}" destId="{2AB81D6B-5410-DA47-AE7F-809211A66015}" srcOrd="0" destOrd="3" presId="urn:microsoft.com/office/officeart/2005/8/layout/vList2"/>
    <dgm:cxn modelId="{C64AB032-F99D-B64E-84FD-B93C3C755CD8}" type="presOf" srcId="{2C3545E2-5721-4714-AA35-24AF4792324E}" destId="{2AB81D6B-5410-DA47-AE7F-809211A66015}" srcOrd="0" destOrd="0" presId="urn:microsoft.com/office/officeart/2005/8/layout/vList2"/>
    <dgm:cxn modelId="{97C6BF34-5BC3-F64D-8CAB-011F3F25AAEA}" type="presOf" srcId="{0DB0AC96-2DAE-4657-9947-A35C92551E31}" destId="{2AB81D6B-5410-DA47-AE7F-809211A66015}" srcOrd="0" destOrd="2" presId="urn:microsoft.com/office/officeart/2005/8/layout/vList2"/>
    <dgm:cxn modelId="{0DD1E565-3321-4B31-9010-25CAFCF53F37}" srcId="{0BFE1164-5BE7-4ACB-B467-8B27EB6BAE9D}" destId="{2C3545E2-5721-4714-AA35-24AF4792324E}" srcOrd="0" destOrd="0" parTransId="{9CC4F80C-31FD-4ED3-9182-84A95C71BBBF}" sibTransId="{46A54DCB-FE6D-4C67-A3A4-5AB47651675A}"/>
    <dgm:cxn modelId="{D94C624C-BC2A-47F1-A565-5E8CA2A991D3}" srcId="{0BFE1164-5BE7-4ACB-B467-8B27EB6BAE9D}" destId="{81D3C640-603A-449C-848D-42E783AF4FEB}" srcOrd="3" destOrd="0" parTransId="{2E6986C8-6946-4B39-A12B-7C306E1136DB}" sibTransId="{DD90F59E-0688-4520-8A20-BCCCB9CA9F1E}"/>
    <dgm:cxn modelId="{FEA03497-370B-4B29-87BC-37D58A171967}" srcId="{0BFE1164-5BE7-4ACB-B467-8B27EB6BAE9D}" destId="{D8193F31-4754-4B02-8A5F-69E6D13F793D}" srcOrd="4" destOrd="0" parTransId="{23456087-57F9-4E90-BE9C-40FCB85402D7}" sibTransId="{88ED20EF-DBAE-41EF-8355-4A1F243685F4}"/>
    <dgm:cxn modelId="{1D2451AC-B370-C842-94A0-C008A3CC34D8}" type="presOf" srcId="{CB91DA87-4925-4240-A651-F3F1E64782C2}" destId="{D2F9E495-A640-704E-B2DD-A9C5722E7953}" srcOrd="0" destOrd="0" presId="urn:microsoft.com/office/officeart/2005/8/layout/vList2"/>
    <dgm:cxn modelId="{BBC8E6CF-6B15-40A1-94FE-96CADDE52BD0}" srcId="{0BFE1164-5BE7-4ACB-B467-8B27EB6BAE9D}" destId="{0DB0AC96-2DAE-4657-9947-A35C92551E31}" srcOrd="2" destOrd="0" parTransId="{E947EA1E-3FE4-49CD-B7DC-0E92789A02E5}" sibTransId="{31BAAD94-BABF-4BBC-9ED1-4CEB7B7CB097}"/>
    <dgm:cxn modelId="{C5432FD5-02D4-0D45-B187-77F815E678FD}" type="presOf" srcId="{0BFE1164-5BE7-4ACB-B467-8B27EB6BAE9D}" destId="{8A70E6F4-4FCC-C847-8642-484F32EAB8DA}" srcOrd="0" destOrd="0" presId="urn:microsoft.com/office/officeart/2005/8/layout/vList2"/>
    <dgm:cxn modelId="{8C9509FF-BC6C-48E4-B3CA-6AF6FFEF035E}" srcId="{CB91DA87-4925-4240-A651-F3F1E64782C2}" destId="{0BFE1164-5BE7-4ACB-B467-8B27EB6BAE9D}" srcOrd="0" destOrd="0" parTransId="{DEC34785-268F-44EA-88DC-8CF7B7594C7C}" sibTransId="{D7A4DC6E-AB3B-451D-A8B9-1A5624D640A3}"/>
    <dgm:cxn modelId="{09CF0BDD-388A-CE44-8E7B-FDE25AA860EA}" type="presParOf" srcId="{D2F9E495-A640-704E-B2DD-A9C5722E7953}" destId="{8A70E6F4-4FCC-C847-8642-484F32EAB8DA}" srcOrd="0" destOrd="0" presId="urn:microsoft.com/office/officeart/2005/8/layout/vList2"/>
    <dgm:cxn modelId="{DF5B1573-E691-F947-AEBF-C3EBC9D38748}" type="presParOf" srcId="{D2F9E495-A640-704E-B2DD-A9C5722E7953}" destId="{2AB81D6B-5410-DA47-AE7F-809211A6601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E49397-C602-45F5-806D-F592FAFED3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2A0D24-76B2-4BDE-AADE-0ACCD31A31FD}">
      <dgm:prSet/>
      <dgm:spPr/>
      <dgm:t>
        <a:bodyPr/>
        <a:lstStyle/>
        <a:p>
          <a:r>
            <a:rPr lang="en-US" b="1"/>
            <a:t>CONVERSATION</a:t>
          </a:r>
          <a:endParaRPr lang="en-US"/>
        </a:p>
      </dgm:t>
    </dgm:pt>
    <dgm:pt modelId="{DB13DA26-8E9C-4C1E-8B00-97EE2393CA1D}" type="parTrans" cxnId="{A3A37A8C-659F-4A54-9FC3-24F7BC921607}">
      <dgm:prSet/>
      <dgm:spPr/>
      <dgm:t>
        <a:bodyPr/>
        <a:lstStyle/>
        <a:p>
          <a:endParaRPr lang="en-US"/>
        </a:p>
      </dgm:t>
    </dgm:pt>
    <dgm:pt modelId="{E429F61E-0FB9-4F07-9D1F-A28C9D50B604}" type="sibTrans" cxnId="{A3A37A8C-659F-4A54-9FC3-24F7BC921607}">
      <dgm:prSet/>
      <dgm:spPr/>
      <dgm:t>
        <a:bodyPr/>
        <a:lstStyle/>
        <a:p>
          <a:endParaRPr lang="en-US"/>
        </a:p>
      </dgm:t>
    </dgm:pt>
    <dgm:pt modelId="{B79C2E7A-B8C9-4F8C-B2E0-665ED7F9DFA3}">
      <dgm:prSet/>
      <dgm:spPr/>
      <dgm:t>
        <a:bodyPr/>
        <a:lstStyle/>
        <a:p>
          <a:r>
            <a:rPr lang="en-GB"/>
            <a:t>What steps in EVANGELISM are being taken where you are?  What opportunities have you spotted where more could be done and what support with that would you welcome?  </a:t>
          </a:r>
          <a:endParaRPr lang="en-US"/>
        </a:p>
      </dgm:t>
    </dgm:pt>
    <dgm:pt modelId="{087FFBB1-B33E-486D-AFFD-C7D88F1696CF}" type="parTrans" cxnId="{BC6F9302-FE4D-4CCB-8138-E714F9AA8227}">
      <dgm:prSet/>
      <dgm:spPr/>
      <dgm:t>
        <a:bodyPr/>
        <a:lstStyle/>
        <a:p>
          <a:endParaRPr lang="en-US"/>
        </a:p>
      </dgm:t>
    </dgm:pt>
    <dgm:pt modelId="{0EC8E353-65E5-4234-B959-87202AA947F8}" type="sibTrans" cxnId="{BC6F9302-FE4D-4CCB-8138-E714F9AA8227}">
      <dgm:prSet/>
      <dgm:spPr/>
      <dgm:t>
        <a:bodyPr/>
        <a:lstStyle/>
        <a:p>
          <a:endParaRPr lang="en-US"/>
        </a:p>
      </dgm:t>
    </dgm:pt>
    <dgm:pt modelId="{5C53A9EE-B657-4F45-8D4D-873357F9BA04}">
      <dgm:prSet/>
      <dgm:spPr/>
      <dgm:t>
        <a:bodyPr/>
        <a:lstStyle/>
        <a:p>
          <a:r>
            <a:rPr lang="en-GB"/>
            <a:t>What JUSTICE-SEEKING is happening where you are?  Who else are you feeling called to stand with or be alongside and what support with that would you welcome?</a:t>
          </a:r>
          <a:endParaRPr lang="en-US"/>
        </a:p>
      </dgm:t>
    </dgm:pt>
    <dgm:pt modelId="{F2B4AD04-9E37-4C34-B06D-CFAA2732891F}" type="parTrans" cxnId="{F74F5625-987F-4852-BE65-99FAD15C8945}">
      <dgm:prSet/>
      <dgm:spPr/>
      <dgm:t>
        <a:bodyPr/>
        <a:lstStyle/>
        <a:p>
          <a:endParaRPr lang="en-US"/>
        </a:p>
      </dgm:t>
    </dgm:pt>
    <dgm:pt modelId="{00A16E5D-D367-455F-82C4-B0259F627BD0}" type="sibTrans" cxnId="{F74F5625-987F-4852-BE65-99FAD15C8945}">
      <dgm:prSet/>
      <dgm:spPr/>
      <dgm:t>
        <a:bodyPr/>
        <a:lstStyle/>
        <a:p>
          <a:endParaRPr lang="en-US"/>
        </a:p>
      </dgm:t>
    </dgm:pt>
    <dgm:pt modelId="{F31449C5-1F2D-9C4C-80A4-4A7D00080498}" type="pres">
      <dgm:prSet presAssocID="{2CE49397-C602-45F5-806D-F592FAFED3A5}" presName="linear" presStyleCnt="0">
        <dgm:presLayoutVars>
          <dgm:animLvl val="lvl"/>
          <dgm:resizeHandles val="exact"/>
        </dgm:presLayoutVars>
      </dgm:prSet>
      <dgm:spPr/>
    </dgm:pt>
    <dgm:pt modelId="{793FC917-2B83-3948-9467-B24307CB6086}" type="pres">
      <dgm:prSet presAssocID="{F92A0D24-76B2-4BDE-AADE-0ACCD31A31FD}" presName="parentText" presStyleLbl="node1" presStyleIdx="0" presStyleCnt="1">
        <dgm:presLayoutVars>
          <dgm:chMax val="0"/>
          <dgm:bulletEnabled val="1"/>
        </dgm:presLayoutVars>
      </dgm:prSet>
      <dgm:spPr/>
    </dgm:pt>
    <dgm:pt modelId="{1B0EC51A-0008-374D-9FC3-2BE1D26A1B79}" type="pres">
      <dgm:prSet presAssocID="{F92A0D24-76B2-4BDE-AADE-0ACCD31A31FD}" presName="childText" presStyleLbl="revTx" presStyleIdx="0" presStyleCnt="1">
        <dgm:presLayoutVars>
          <dgm:bulletEnabled val="1"/>
        </dgm:presLayoutVars>
      </dgm:prSet>
      <dgm:spPr/>
    </dgm:pt>
  </dgm:ptLst>
  <dgm:cxnLst>
    <dgm:cxn modelId="{BC6F9302-FE4D-4CCB-8138-E714F9AA8227}" srcId="{F92A0D24-76B2-4BDE-AADE-0ACCD31A31FD}" destId="{B79C2E7A-B8C9-4F8C-B2E0-665ED7F9DFA3}" srcOrd="0" destOrd="0" parTransId="{087FFBB1-B33E-486D-AFFD-C7D88F1696CF}" sibTransId="{0EC8E353-65E5-4234-B959-87202AA947F8}"/>
    <dgm:cxn modelId="{F74F5625-987F-4852-BE65-99FAD15C8945}" srcId="{F92A0D24-76B2-4BDE-AADE-0ACCD31A31FD}" destId="{5C53A9EE-B657-4F45-8D4D-873357F9BA04}" srcOrd="1" destOrd="0" parTransId="{F2B4AD04-9E37-4C34-B06D-CFAA2732891F}" sibTransId="{00A16E5D-D367-455F-82C4-B0259F627BD0}"/>
    <dgm:cxn modelId="{D72F3673-4D39-CC4F-B70E-B041B6C51AA4}" type="presOf" srcId="{2CE49397-C602-45F5-806D-F592FAFED3A5}" destId="{F31449C5-1F2D-9C4C-80A4-4A7D00080498}" srcOrd="0" destOrd="0" presId="urn:microsoft.com/office/officeart/2005/8/layout/vList2"/>
    <dgm:cxn modelId="{A3A37A8C-659F-4A54-9FC3-24F7BC921607}" srcId="{2CE49397-C602-45F5-806D-F592FAFED3A5}" destId="{F92A0D24-76B2-4BDE-AADE-0ACCD31A31FD}" srcOrd="0" destOrd="0" parTransId="{DB13DA26-8E9C-4C1E-8B00-97EE2393CA1D}" sibTransId="{E429F61E-0FB9-4F07-9D1F-A28C9D50B604}"/>
    <dgm:cxn modelId="{73AE1E94-8921-C940-9F59-5FE5E7D555D5}" type="presOf" srcId="{F92A0D24-76B2-4BDE-AADE-0ACCD31A31FD}" destId="{793FC917-2B83-3948-9467-B24307CB6086}" srcOrd="0" destOrd="0" presId="urn:microsoft.com/office/officeart/2005/8/layout/vList2"/>
    <dgm:cxn modelId="{71E9F9AA-7242-9747-A8BE-429A9D420B67}" type="presOf" srcId="{B79C2E7A-B8C9-4F8C-B2E0-665ED7F9DFA3}" destId="{1B0EC51A-0008-374D-9FC3-2BE1D26A1B79}" srcOrd="0" destOrd="0" presId="urn:microsoft.com/office/officeart/2005/8/layout/vList2"/>
    <dgm:cxn modelId="{CE6A1BB8-2B82-3045-980B-9FFC6028F35C}" type="presOf" srcId="{5C53A9EE-B657-4F45-8D4D-873357F9BA04}" destId="{1B0EC51A-0008-374D-9FC3-2BE1D26A1B79}" srcOrd="0" destOrd="1" presId="urn:microsoft.com/office/officeart/2005/8/layout/vList2"/>
    <dgm:cxn modelId="{FE5FD1DA-746F-1F41-B444-243F1ECB871C}" type="presParOf" srcId="{F31449C5-1F2D-9C4C-80A4-4A7D00080498}" destId="{793FC917-2B83-3948-9467-B24307CB6086}" srcOrd="0" destOrd="0" presId="urn:microsoft.com/office/officeart/2005/8/layout/vList2"/>
    <dgm:cxn modelId="{3EF506D1-90F9-6246-8C8D-2CC6BED181F9}" type="presParOf" srcId="{F31449C5-1F2D-9C4C-80A4-4A7D00080498}" destId="{1B0EC51A-0008-374D-9FC3-2BE1D26A1B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A91C6-1ED6-984C-B57B-4508B03FF92D}">
      <dsp:nvSpPr>
        <dsp:cNvPr id="0" name=""/>
        <dsp:cNvSpPr/>
      </dsp:nvSpPr>
      <dsp:spPr>
        <a:xfrm>
          <a:off x="0" y="7848"/>
          <a:ext cx="5290457"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t>GROWING</a:t>
          </a:r>
          <a:endParaRPr lang="en-US" sz="3400" kern="1200"/>
        </a:p>
      </dsp:txBody>
      <dsp:txXfrm>
        <a:off x="39809" y="47657"/>
        <a:ext cx="5210839" cy="735872"/>
      </dsp:txXfrm>
    </dsp:sp>
    <dsp:sp modelId="{556C1526-86F2-774C-AD42-BF3C37663439}">
      <dsp:nvSpPr>
        <dsp:cNvPr id="0" name=""/>
        <dsp:cNvSpPr/>
      </dsp:nvSpPr>
      <dsp:spPr>
        <a:xfrm>
          <a:off x="0" y="823339"/>
          <a:ext cx="5290457" cy="478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7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Creative use of land and buildings</a:t>
          </a:r>
        </a:p>
        <a:p>
          <a:pPr marL="228600" lvl="1" indent="-228600" algn="l" defTabSz="1200150">
            <a:lnSpc>
              <a:spcPct val="90000"/>
            </a:lnSpc>
            <a:spcBef>
              <a:spcPct val="0"/>
            </a:spcBef>
            <a:spcAft>
              <a:spcPct val="20000"/>
            </a:spcAft>
            <a:buChar char="•"/>
          </a:pPr>
          <a:r>
            <a:rPr lang="en-US" sz="2700" kern="1200"/>
            <a:t>Different ways of “doing life” together to support discipleship</a:t>
          </a:r>
        </a:p>
        <a:p>
          <a:pPr marL="228600" lvl="1" indent="-228600" algn="l" defTabSz="1200150">
            <a:lnSpc>
              <a:spcPct val="90000"/>
            </a:lnSpc>
            <a:spcBef>
              <a:spcPct val="0"/>
            </a:spcBef>
            <a:spcAft>
              <a:spcPct val="20000"/>
            </a:spcAft>
            <a:buChar char="•"/>
          </a:pPr>
          <a:r>
            <a:rPr lang="en-US" sz="2700" kern="1200"/>
            <a:t>Contextual engagement with communities</a:t>
          </a:r>
        </a:p>
        <a:p>
          <a:pPr marL="228600" lvl="1" indent="-228600" algn="l" defTabSz="1200150">
            <a:lnSpc>
              <a:spcPct val="90000"/>
            </a:lnSpc>
            <a:spcBef>
              <a:spcPct val="0"/>
            </a:spcBef>
            <a:spcAft>
              <a:spcPct val="20000"/>
            </a:spcAft>
            <a:buChar char="•"/>
          </a:pPr>
          <a:r>
            <a:rPr lang="en-US" sz="2700" kern="1200"/>
            <a:t>Creativity in worship</a:t>
          </a:r>
        </a:p>
        <a:p>
          <a:pPr marL="228600" lvl="1" indent="-228600" algn="l" defTabSz="1200150">
            <a:lnSpc>
              <a:spcPct val="90000"/>
            </a:lnSpc>
            <a:spcBef>
              <a:spcPct val="0"/>
            </a:spcBef>
            <a:spcAft>
              <a:spcPct val="20000"/>
            </a:spcAft>
            <a:buChar char="•"/>
          </a:pPr>
          <a:r>
            <a:rPr lang="en-US" sz="2700" kern="1200"/>
            <a:t>Commitment to respond to climate crisis</a:t>
          </a:r>
        </a:p>
        <a:p>
          <a:pPr marL="228600" lvl="1" indent="-228600" algn="l" defTabSz="1200150">
            <a:lnSpc>
              <a:spcPct val="90000"/>
            </a:lnSpc>
            <a:spcBef>
              <a:spcPct val="0"/>
            </a:spcBef>
            <a:spcAft>
              <a:spcPct val="20000"/>
            </a:spcAft>
            <a:buChar char="•"/>
          </a:pPr>
          <a:r>
            <a:rPr lang="en-US" sz="2700" kern="1200"/>
            <a:t>Development of New Places for New People</a:t>
          </a:r>
        </a:p>
      </dsp:txBody>
      <dsp:txXfrm>
        <a:off x="0" y="823339"/>
        <a:ext cx="5290457" cy="478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00D43-8037-2847-989C-A043F04E40F9}">
      <dsp:nvSpPr>
        <dsp:cNvPr id="0" name=""/>
        <dsp:cNvSpPr/>
      </dsp:nvSpPr>
      <dsp:spPr>
        <a:xfrm>
          <a:off x="0" y="75933"/>
          <a:ext cx="5557837"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a:t>INCLUSIVE</a:t>
          </a:r>
          <a:endParaRPr lang="en-US" sz="4000" kern="1200"/>
        </a:p>
      </dsp:txBody>
      <dsp:txXfrm>
        <a:off x="46834" y="122767"/>
        <a:ext cx="5464169" cy="865732"/>
      </dsp:txXfrm>
    </dsp:sp>
    <dsp:sp modelId="{3B098715-989A-344E-8C25-18A119B2C5E3}">
      <dsp:nvSpPr>
        <dsp:cNvPr id="0" name=""/>
        <dsp:cNvSpPr/>
      </dsp:nvSpPr>
      <dsp:spPr>
        <a:xfrm>
          <a:off x="0" y="1035334"/>
          <a:ext cx="5557837"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461"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More use of different languages</a:t>
          </a:r>
        </a:p>
        <a:p>
          <a:pPr marL="285750" lvl="1" indent="-285750" algn="l" defTabSz="1377950">
            <a:lnSpc>
              <a:spcPct val="90000"/>
            </a:lnSpc>
            <a:spcBef>
              <a:spcPct val="0"/>
            </a:spcBef>
            <a:spcAft>
              <a:spcPct val="20000"/>
            </a:spcAft>
            <a:buChar char="•"/>
          </a:pPr>
          <a:r>
            <a:rPr lang="en-US" sz="3100" kern="1200"/>
            <a:t>Deeper listening to other voices and views</a:t>
          </a:r>
        </a:p>
        <a:p>
          <a:pPr marL="285750" lvl="1" indent="-285750" algn="l" defTabSz="1377950">
            <a:lnSpc>
              <a:spcPct val="90000"/>
            </a:lnSpc>
            <a:spcBef>
              <a:spcPct val="0"/>
            </a:spcBef>
            <a:spcAft>
              <a:spcPct val="20000"/>
            </a:spcAft>
            <a:buChar char="•"/>
          </a:pPr>
          <a:r>
            <a:rPr lang="en-US" sz="3100" kern="1200"/>
            <a:t>Adaptation of properties to increase facilities and accessibility</a:t>
          </a:r>
        </a:p>
        <a:p>
          <a:pPr marL="285750" lvl="1" indent="-285750" algn="l" defTabSz="1377950">
            <a:lnSpc>
              <a:spcPct val="90000"/>
            </a:lnSpc>
            <a:spcBef>
              <a:spcPct val="0"/>
            </a:spcBef>
            <a:spcAft>
              <a:spcPct val="20000"/>
            </a:spcAft>
            <a:buChar char="•"/>
          </a:pPr>
          <a:r>
            <a:rPr lang="en-US" sz="3100" kern="1200"/>
            <a:t>Provision of online / digital worship</a:t>
          </a:r>
        </a:p>
      </dsp:txBody>
      <dsp:txXfrm>
        <a:off x="0" y="1035334"/>
        <a:ext cx="5557837" cy="430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ED96-AB24-4A4C-857E-94B0BD18F0FF}">
      <dsp:nvSpPr>
        <dsp:cNvPr id="0" name=""/>
        <dsp:cNvSpPr/>
      </dsp:nvSpPr>
      <dsp:spPr>
        <a:xfrm>
          <a:off x="0" y="266204"/>
          <a:ext cx="11158537"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CONVERSATION</a:t>
          </a:r>
          <a:endParaRPr lang="en-US" sz="4400" kern="1200"/>
        </a:p>
      </dsp:txBody>
      <dsp:txXfrm>
        <a:off x="51517" y="317721"/>
        <a:ext cx="11055503" cy="952306"/>
      </dsp:txXfrm>
    </dsp:sp>
    <dsp:sp modelId="{5C37950B-98FF-F145-A922-C11EDFEF308B}">
      <dsp:nvSpPr>
        <dsp:cNvPr id="0" name=""/>
        <dsp:cNvSpPr/>
      </dsp:nvSpPr>
      <dsp:spPr>
        <a:xfrm>
          <a:off x="0" y="1321544"/>
          <a:ext cx="11158537"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84"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GB" sz="3400" kern="1200" dirty="0"/>
            <a:t>What you have noticed GROWING where you are that is positive? What do you sense needs to be nurtured so that further GROWTH can happen and what support with that would you welcome?</a:t>
          </a:r>
          <a:endParaRPr lang="en-US" sz="3400" kern="1200" dirty="0"/>
        </a:p>
        <a:p>
          <a:pPr marL="285750" lvl="1" indent="-285750" algn="l" defTabSz="1511300">
            <a:lnSpc>
              <a:spcPct val="90000"/>
            </a:lnSpc>
            <a:spcBef>
              <a:spcPct val="0"/>
            </a:spcBef>
            <a:spcAft>
              <a:spcPct val="20000"/>
            </a:spcAft>
            <a:buChar char="•"/>
          </a:pPr>
          <a:r>
            <a:rPr lang="en-GB" sz="3400" kern="1200" dirty="0"/>
            <a:t>What positive steps towards greater INCLUSIVITY have been taken where you are? What might the next steps look like and what support with that would you welcome?</a:t>
          </a:r>
          <a:endParaRPr lang="en-US" sz="3400" kern="1200" dirty="0"/>
        </a:p>
      </dsp:txBody>
      <dsp:txXfrm>
        <a:off x="0" y="1321544"/>
        <a:ext cx="11158537" cy="3552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0FB88-87D1-E743-A8CF-8701508D4F5D}">
      <dsp:nvSpPr>
        <dsp:cNvPr id="0" name=""/>
        <dsp:cNvSpPr/>
      </dsp:nvSpPr>
      <dsp:spPr>
        <a:xfrm>
          <a:off x="0" y="213134"/>
          <a:ext cx="6872288"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EVANGELISTIC</a:t>
          </a:r>
        </a:p>
      </dsp:txBody>
      <dsp:txXfrm>
        <a:off x="45663" y="258797"/>
        <a:ext cx="6780962" cy="844089"/>
      </dsp:txXfrm>
    </dsp:sp>
    <dsp:sp modelId="{C1B70E60-90CB-784D-A31A-CA300D4B43AB}">
      <dsp:nvSpPr>
        <dsp:cNvPr id="0" name=""/>
        <dsp:cNvSpPr/>
      </dsp:nvSpPr>
      <dsp:spPr>
        <a:xfrm>
          <a:off x="0" y="1148549"/>
          <a:ext cx="6872288"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95"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“Open The Book” being used in schools</a:t>
          </a:r>
        </a:p>
        <a:p>
          <a:pPr marL="285750" lvl="1" indent="-285750" algn="l" defTabSz="1333500">
            <a:lnSpc>
              <a:spcPct val="90000"/>
            </a:lnSpc>
            <a:spcBef>
              <a:spcPct val="0"/>
            </a:spcBef>
            <a:spcAft>
              <a:spcPct val="20000"/>
            </a:spcAft>
            <a:buChar char="•"/>
          </a:pPr>
          <a:r>
            <a:rPr lang="en-US" sz="3000" kern="1200"/>
            <a:t>Pop-up or mobile churches on the move</a:t>
          </a:r>
        </a:p>
        <a:p>
          <a:pPr marL="285750" lvl="1" indent="-285750" algn="l" defTabSz="1333500">
            <a:lnSpc>
              <a:spcPct val="90000"/>
            </a:lnSpc>
            <a:spcBef>
              <a:spcPct val="0"/>
            </a:spcBef>
            <a:spcAft>
              <a:spcPct val="20000"/>
            </a:spcAft>
            <a:buChar char="•"/>
          </a:pPr>
          <a:r>
            <a:rPr lang="en-US" sz="3000" kern="1200"/>
            <a:t>Beach pastors / Street pastors where people are</a:t>
          </a:r>
        </a:p>
        <a:p>
          <a:pPr marL="285750" lvl="1" indent="-285750" algn="l" defTabSz="1333500">
            <a:lnSpc>
              <a:spcPct val="90000"/>
            </a:lnSpc>
            <a:spcBef>
              <a:spcPct val="0"/>
            </a:spcBef>
            <a:spcAft>
              <a:spcPct val="20000"/>
            </a:spcAft>
            <a:buChar char="•"/>
          </a:pPr>
          <a:r>
            <a:rPr lang="en-US" sz="3000" kern="1200"/>
            <a:t>Methodist Way of Life resources being used in the Armed Forces</a:t>
          </a:r>
        </a:p>
        <a:p>
          <a:pPr marL="285750" lvl="1" indent="-285750" algn="l" defTabSz="1333500">
            <a:lnSpc>
              <a:spcPct val="90000"/>
            </a:lnSpc>
            <a:spcBef>
              <a:spcPct val="0"/>
            </a:spcBef>
            <a:spcAft>
              <a:spcPct val="20000"/>
            </a:spcAft>
            <a:buChar char="•"/>
          </a:pPr>
          <a:r>
            <a:rPr lang="en-US" sz="3000" kern="1200"/>
            <a:t>Godly Play being used in many contexts</a:t>
          </a:r>
        </a:p>
        <a:p>
          <a:pPr marL="285750" lvl="1" indent="-285750" algn="l" defTabSz="1333500">
            <a:lnSpc>
              <a:spcPct val="90000"/>
            </a:lnSpc>
            <a:spcBef>
              <a:spcPct val="0"/>
            </a:spcBef>
            <a:spcAft>
              <a:spcPct val="20000"/>
            </a:spcAft>
            <a:buChar char="•"/>
          </a:pPr>
          <a:r>
            <a:rPr lang="en-US" sz="3000" kern="1200"/>
            <a:t>Chaplains serving in countless places</a:t>
          </a:r>
        </a:p>
      </dsp:txBody>
      <dsp:txXfrm>
        <a:off x="0" y="1148549"/>
        <a:ext cx="6872288" cy="4763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0E6F4-4FCC-C847-8642-484F32EAB8DA}">
      <dsp:nvSpPr>
        <dsp:cNvPr id="0" name=""/>
        <dsp:cNvSpPr/>
      </dsp:nvSpPr>
      <dsp:spPr>
        <a:xfrm>
          <a:off x="0" y="32354"/>
          <a:ext cx="6157913"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a:t>JUSTICE-SEEKING</a:t>
          </a:r>
          <a:endParaRPr lang="en-US" sz="4000" kern="1200"/>
        </a:p>
      </dsp:txBody>
      <dsp:txXfrm>
        <a:off x="46834" y="79188"/>
        <a:ext cx="6064245" cy="865732"/>
      </dsp:txXfrm>
    </dsp:sp>
    <dsp:sp modelId="{2AB81D6B-5410-DA47-AE7F-809211A66015}">
      <dsp:nvSpPr>
        <dsp:cNvPr id="0" name=""/>
        <dsp:cNvSpPr/>
      </dsp:nvSpPr>
      <dsp:spPr>
        <a:xfrm>
          <a:off x="0" y="991755"/>
          <a:ext cx="6157913" cy="488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1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Second-hand school uniform projects</a:t>
          </a:r>
        </a:p>
        <a:p>
          <a:pPr marL="285750" lvl="1" indent="-285750" algn="l" defTabSz="1377950">
            <a:lnSpc>
              <a:spcPct val="90000"/>
            </a:lnSpc>
            <a:spcBef>
              <a:spcPct val="0"/>
            </a:spcBef>
            <a:spcAft>
              <a:spcPct val="20000"/>
            </a:spcAft>
            <a:buChar char="•"/>
          </a:pPr>
          <a:r>
            <a:rPr lang="en-US" sz="3100" kern="1200"/>
            <a:t>Distribution of surplus supermarket food</a:t>
          </a:r>
        </a:p>
        <a:p>
          <a:pPr marL="285750" lvl="1" indent="-285750" algn="l" defTabSz="1377950">
            <a:lnSpc>
              <a:spcPct val="90000"/>
            </a:lnSpc>
            <a:spcBef>
              <a:spcPct val="0"/>
            </a:spcBef>
            <a:spcAft>
              <a:spcPct val="20000"/>
            </a:spcAft>
            <a:buChar char="•"/>
          </a:pPr>
          <a:r>
            <a:rPr lang="en-US" sz="3100" kern="1200"/>
            <a:t>Partnering with community groups against injustice</a:t>
          </a:r>
        </a:p>
        <a:p>
          <a:pPr marL="285750" lvl="1" indent="-285750" algn="l" defTabSz="1377950">
            <a:lnSpc>
              <a:spcPct val="90000"/>
            </a:lnSpc>
            <a:spcBef>
              <a:spcPct val="0"/>
            </a:spcBef>
            <a:spcAft>
              <a:spcPct val="20000"/>
            </a:spcAft>
            <a:buChar char="•"/>
          </a:pPr>
          <a:r>
            <a:rPr lang="en-US" sz="3100" kern="1200"/>
            <a:t>Telling the story of our transformational work through the years</a:t>
          </a:r>
        </a:p>
        <a:p>
          <a:pPr marL="285750" lvl="1" indent="-285750" algn="l" defTabSz="1377950">
            <a:lnSpc>
              <a:spcPct val="90000"/>
            </a:lnSpc>
            <a:spcBef>
              <a:spcPct val="0"/>
            </a:spcBef>
            <a:spcAft>
              <a:spcPct val="20000"/>
            </a:spcAft>
            <a:buChar char="•"/>
          </a:pPr>
          <a:r>
            <a:rPr lang="en-US" sz="3100" kern="1200"/>
            <a:t>Launching “Let’s End Poverty”</a:t>
          </a:r>
        </a:p>
      </dsp:txBody>
      <dsp:txXfrm>
        <a:off x="0" y="991755"/>
        <a:ext cx="6157913" cy="488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FC917-2B83-3948-9467-B24307CB6086}">
      <dsp:nvSpPr>
        <dsp:cNvPr id="0" name=""/>
        <dsp:cNvSpPr/>
      </dsp:nvSpPr>
      <dsp:spPr>
        <a:xfrm>
          <a:off x="0" y="8613"/>
          <a:ext cx="105156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a:t>CONVERSATION</a:t>
          </a:r>
          <a:endParaRPr lang="en-US" sz="4600" kern="1200"/>
        </a:p>
      </dsp:txBody>
      <dsp:txXfrm>
        <a:off x="53859" y="62472"/>
        <a:ext cx="10407882" cy="995592"/>
      </dsp:txXfrm>
    </dsp:sp>
    <dsp:sp modelId="{1B0EC51A-0008-374D-9FC3-2BE1D26A1B79}">
      <dsp:nvSpPr>
        <dsp:cNvPr id="0" name=""/>
        <dsp:cNvSpPr/>
      </dsp:nvSpPr>
      <dsp:spPr>
        <a:xfrm>
          <a:off x="0" y="1111923"/>
          <a:ext cx="10515600" cy="4284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GB" sz="3600" kern="1200"/>
            <a:t>What steps in EVANGELISM are being taken where you are?  What opportunities have you spotted where more could be done and what support with that would you welcome?  </a:t>
          </a:r>
          <a:endParaRPr lang="en-US" sz="3600" kern="1200"/>
        </a:p>
        <a:p>
          <a:pPr marL="285750" lvl="1" indent="-285750" algn="l" defTabSz="1600200">
            <a:lnSpc>
              <a:spcPct val="90000"/>
            </a:lnSpc>
            <a:spcBef>
              <a:spcPct val="0"/>
            </a:spcBef>
            <a:spcAft>
              <a:spcPct val="20000"/>
            </a:spcAft>
            <a:buChar char="•"/>
          </a:pPr>
          <a:r>
            <a:rPr lang="en-GB" sz="3600" kern="1200"/>
            <a:t>What JUSTICE-SEEKING is happening where you are?  Who else are you feeling called to stand with or be alongside and what support with that would you welcome?</a:t>
          </a:r>
          <a:endParaRPr lang="en-US" sz="3600" kern="1200"/>
        </a:p>
      </dsp:txBody>
      <dsp:txXfrm>
        <a:off x="0" y="1111923"/>
        <a:ext cx="10515600" cy="4284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DC49-EDF8-8E26-EA86-8D57D36A9EF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DB189D0-EFA4-D7B2-DBE1-32C5325B6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9BE4C5-70B2-5DCE-61F6-FC7ECB6FE7AE}"/>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5" name="Footer Placeholder 4">
            <a:extLst>
              <a:ext uri="{FF2B5EF4-FFF2-40B4-BE49-F238E27FC236}">
                <a16:creationId xmlns:a16="http://schemas.microsoft.com/office/drawing/2014/main" id="{52968354-60E4-96D2-FBDF-978555004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2F3F9-F146-78D2-A0EF-3300208617E3}"/>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63172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BBBB-8B93-9469-E16D-68CA0EFDE5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C6AE9D-4F3C-1237-93C5-66B744627C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D4043F-F67E-82B8-66FE-015FB1A86740}"/>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5" name="Footer Placeholder 4">
            <a:extLst>
              <a:ext uri="{FF2B5EF4-FFF2-40B4-BE49-F238E27FC236}">
                <a16:creationId xmlns:a16="http://schemas.microsoft.com/office/drawing/2014/main" id="{276CF572-9C46-D8A5-7255-FCA232198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C0FFE-D97B-0FDC-C567-4939E3DB9B97}"/>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133487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27112-6D12-FC0C-4661-A30DC8EE97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2DB43E-7AB1-3C1C-D84C-9D5FCA91FB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D590A5-F8DC-5F68-7F6F-4EF237173AE0}"/>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5" name="Footer Placeholder 4">
            <a:extLst>
              <a:ext uri="{FF2B5EF4-FFF2-40B4-BE49-F238E27FC236}">
                <a16:creationId xmlns:a16="http://schemas.microsoft.com/office/drawing/2014/main" id="{2BD09DB9-D802-6128-D737-DAAF6E809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CC523-49E5-ED91-1F35-3878D0906D4E}"/>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348807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B58A-8EE3-A562-4334-355E2406169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31D4B1-4BB8-36EF-73DF-F5434C10BB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41A7CA-FAEF-5D44-DAB1-42A9DD2ADB9D}"/>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5" name="Footer Placeholder 4">
            <a:extLst>
              <a:ext uri="{FF2B5EF4-FFF2-40B4-BE49-F238E27FC236}">
                <a16:creationId xmlns:a16="http://schemas.microsoft.com/office/drawing/2014/main" id="{39741CD6-70B9-2523-513E-7FD2E5895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1AACB-43E8-B380-3FDE-7218854F827E}"/>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309615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745C-0C7C-A541-4FD1-F0397E6482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814A34E-788D-C477-EF27-0EACF05F3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5AB306-A112-056D-AD73-74DA7E6F73F8}"/>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5" name="Footer Placeholder 4">
            <a:extLst>
              <a:ext uri="{FF2B5EF4-FFF2-40B4-BE49-F238E27FC236}">
                <a16:creationId xmlns:a16="http://schemas.microsoft.com/office/drawing/2014/main" id="{B680DA04-2E3C-58AF-BC39-2F7B3F45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A0659-C283-B302-371F-4E8FDA797504}"/>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392747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26FB-AC1B-18E2-6EFE-8D24307F4C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8D89C2-1C50-ACD7-6FDF-94B6654346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B15240C-0867-1FCF-0D56-EE75E74676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8CB7B0-22B3-B515-6336-4B8404735646}"/>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6" name="Footer Placeholder 5">
            <a:extLst>
              <a:ext uri="{FF2B5EF4-FFF2-40B4-BE49-F238E27FC236}">
                <a16:creationId xmlns:a16="http://schemas.microsoft.com/office/drawing/2014/main" id="{35C825A7-AEF1-5694-FC9C-10BA25E4F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B4B45-1E3C-5016-F48B-F5D085C892F0}"/>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223650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4E7C-84DB-3BE7-2C59-1605B81A027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2D168C-B5E6-AF7C-4EB1-18C279075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3FB99D-FAAB-733F-A5A5-2F360F4473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7DC099-1525-FE9D-F09B-AE9EE0FC0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E058F1-5D19-3DD8-A55A-BE34E6D442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BED8231-C076-AF3B-DF4C-D6F8FE2D8D60}"/>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8" name="Footer Placeholder 7">
            <a:extLst>
              <a:ext uri="{FF2B5EF4-FFF2-40B4-BE49-F238E27FC236}">
                <a16:creationId xmlns:a16="http://schemas.microsoft.com/office/drawing/2014/main" id="{34A5F71D-74CB-3DA6-384D-2F181889C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6FB5C1-1D37-1C89-A9AE-B9242CFAE738}"/>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299068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FCDC-C8EA-15E8-930B-D06E795B4E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E42586C-F1AC-4C55-A538-174EE9D95B43}"/>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4" name="Footer Placeholder 3">
            <a:extLst>
              <a:ext uri="{FF2B5EF4-FFF2-40B4-BE49-F238E27FC236}">
                <a16:creationId xmlns:a16="http://schemas.microsoft.com/office/drawing/2014/main" id="{7F7E8704-4DDA-24EF-9FDE-CC3AE8C10B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D3CDF0-1181-C51F-8976-8B78095B16B8}"/>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336769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FF252-7B1E-77C3-DC49-017B48E0987E}"/>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3" name="Footer Placeholder 2">
            <a:extLst>
              <a:ext uri="{FF2B5EF4-FFF2-40B4-BE49-F238E27FC236}">
                <a16:creationId xmlns:a16="http://schemas.microsoft.com/office/drawing/2014/main" id="{7C37FA0D-6850-DF10-90E3-89578F866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77317-FD28-E6D6-EF6D-8A6771FEF89E}"/>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341558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8FCE-C533-26FB-5EC8-ADF5C3EF86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376F39-2BAB-2ECF-D2AE-5DB990EB9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F9C8BE-8E2A-E06E-57DC-4B1C96740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5E1135-17FC-DDF4-6875-203757FF4B0C}"/>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6" name="Footer Placeholder 5">
            <a:extLst>
              <a:ext uri="{FF2B5EF4-FFF2-40B4-BE49-F238E27FC236}">
                <a16:creationId xmlns:a16="http://schemas.microsoft.com/office/drawing/2014/main" id="{7CD2C81D-ADBE-F214-3ECC-32906390C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11B96-605F-BE35-12B4-B623556C731B}"/>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4707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0E4-B652-A44F-B3FF-DBC78620CB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37A486-D95B-C2F5-D4C2-BDA7CF7D9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68DDF-49D3-2A56-3069-1C3DBB650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44F2A4-3C0D-5CB7-60C2-4DE926E2BA16}"/>
              </a:ext>
            </a:extLst>
          </p:cNvPr>
          <p:cNvSpPr>
            <a:spLocks noGrp="1"/>
          </p:cNvSpPr>
          <p:nvPr>
            <p:ph type="dt" sz="half" idx="10"/>
          </p:nvPr>
        </p:nvSpPr>
        <p:spPr/>
        <p:txBody>
          <a:bodyPr/>
          <a:lstStyle/>
          <a:p>
            <a:fld id="{6F420372-BE3C-BD4A-B9CF-B4C63790158B}" type="datetimeFigureOut">
              <a:rPr lang="en-US" smtClean="0"/>
              <a:t>9/17/2024</a:t>
            </a:fld>
            <a:endParaRPr lang="en-US"/>
          </a:p>
        </p:txBody>
      </p:sp>
      <p:sp>
        <p:nvSpPr>
          <p:cNvPr id="6" name="Footer Placeholder 5">
            <a:extLst>
              <a:ext uri="{FF2B5EF4-FFF2-40B4-BE49-F238E27FC236}">
                <a16:creationId xmlns:a16="http://schemas.microsoft.com/office/drawing/2014/main" id="{5361CFC0-3426-BA09-A3DD-63B128A83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B0B7B-7F27-5711-4280-201AB25B93F0}"/>
              </a:ext>
            </a:extLst>
          </p:cNvPr>
          <p:cNvSpPr>
            <a:spLocks noGrp="1"/>
          </p:cNvSpPr>
          <p:nvPr>
            <p:ph type="sldNum" sz="quarter" idx="12"/>
          </p:nvPr>
        </p:nvSpPr>
        <p:spPr/>
        <p:txBody>
          <a:bodyPr/>
          <a:lstStyle/>
          <a:p>
            <a:fld id="{75A6938D-05CF-E24F-B653-78CD063F874F}" type="slidenum">
              <a:rPr lang="en-US" smtClean="0"/>
              <a:t>‹#›</a:t>
            </a:fld>
            <a:endParaRPr lang="en-US"/>
          </a:p>
        </p:txBody>
      </p:sp>
    </p:spTree>
    <p:extLst>
      <p:ext uri="{BB962C8B-B14F-4D97-AF65-F5344CB8AC3E}">
        <p14:creationId xmlns:p14="http://schemas.microsoft.com/office/powerpoint/2010/main" val="10974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9E44C-40F9-00AE-E847-00554D74D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4432D6-A403-C483-93C8-80862D6DC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B513F3-AE93-B22C-A815-02E8E6F3B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20372-BE3C-BD4A-B9CF-B4C63790158B}" type="datetimeFigureOut">
              <a:rPr lang="en-US" smtClean="0"/>
              <a:t>9/17/2024</a:t>
            </a:fld>
            <a:endParaRPr lang="en-US"/>
          </a:p>
        </p:txBody>
      </p:sp>
      <p:sp>
        <p:nvSpPr>
          <p:cNvPr id="5" name="Footer Placeholder 4">
            <a:extLst>
              <a:ext uri="{FF2B5EF4-FFF2-40B4-BE49-F238E27FC236}">
                <a16:creationId xmlns:a16="http://schemas.microsoft.com/office/drawing/2014/main" id="{C3AD55E2-FD78-740B-2333-DD0BA867B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07EC2B-CF16-7EFC-36AD-7F72EAF09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6938D-05CF-E24F-B653-78CD063F874F}" type="slidenum">
              <a:rPr lang="en-US" smtClean="0"/>
              <a:t>‹#›</a:t>
            </a:fld>
            <a:endParaRPr lang="en-US"/>
          </a:p>
        </p:txBody>
      </p:sp>
    </p:spTree>
    <p:extLst>
      <p:ext uri="{BB962C8B-B14F-4D97-AF65-F5344CB8AC3E}">
        <p14:creationId xmlns:p14="http://schemas.microsoft.com/office/powerpoint/2010/main" val="396151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reasure in Jars of Clay">
            <a:extLst>
              <a:ext uri="{FF2B5EF4-FFF2-40B4-BE49-F238E27FC236}">
                <a16:creationId xmlns:a16="http://schemas.microsoft.com/office/drawing/2014/main" id="{FAD6DB93-D548-A028-6172-E752EF772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00" b="63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9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ter to Editor: Being the Change the World Needs - Chestertown Spy">
            <a:extLst>
              <a:ext uri="{FF2B5EF4-FFF2-40B4-BE49-F238E27FC236}">
                <a16:creationId xmlns:a16="http://schemas.microsoft.com/office/drawing/2014/main" id="{3C505E6D-4C8D-A813-ABFB-39D16BF1E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24" y="1892808"/>
            <a:ext cx="4953000" cy="33284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extBox 4">
            <a:extLst>
              <a:ext uri="{FF2B5EF4-FFF2-40B4-BE49-F238E27FC236}">
                <a16:creationId xmlns:a16="http://schemas.microsoft.com/office/drawing/2014/main" id="{4B5C3E7F-3650-1A5A-67A3-0B6867694F3E}"/>
              </a:ext>
            </a:extLst>
          </p:cNvPr>
          <p:cNvGraphicFramePr/>
          <p:nvPr>
            <p:extLst>
              <p:ext uri="{D42A27DB-BD31-4B8C-83A1-F6EECF244321}">
                <p14:modId xmlns:p14="http://schemas.microsoft.com/office/powerpoint/2010/main" val="1879334796"/>
              </p:ext>
            </p:extLst>
          </p:nvPr>
        </p:nvGraphicFramePr>
        <p:xfrm>
          <a:off x="5457825" y="928688"/>
          <a:ext cx="6157913" cy="590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05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42B00E7-3273-6FDC-7EC6-51343DCD1953}"/>
              </a:ext>
            </a:extLst>
          </p:cNvPr>
          <p:cNvGraphicFramePr>
            <a:graphicFrameLocks noGrp="1"/>
          </p:cNvGraphicFramePr>
          <p:nvPr>
            <p:ph idx="1"/>
          </p:nvPr>
        </p:nvGraphicFramePr>
        <p:xfrm>
          <a:off x="838200" y="771525"/>
          <a:ext cx="10515600" cy="540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0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reasure in Jars of Clay">
            <a:extLst>
              <a:ext uri="{FF2B5EF4-FFF2-40B4-BE49-F238E27FC236}">
                <a16:creationId xmlns:a16="http://schemas.microsoft.com/office/drawing/2014/main" id="{BB6AD233-BB57-FE50-E0B3-7A044DE26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92" b="6309"/>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6BB4C9-D212-3229-4AC9-234D5C51D927}"/>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FFFFFF"/>
                </a:solidFill>
                <a:latin typeface="+mj-lt"/>
                <a:ea typeface="+mj-ea"/>
                <a:cs typeface="+mj-cs"/>
              </a:rPr>
              <a:t>Focus on the “treasure” within!</a:t>
            </a:r>
          </a:p>
        </p:txBody>
      </p:sp>
    </p:spTree>
    <p:extLst>
      <p:ext uri="{BB962C8B-B14F-4D97-AF65-F5344CB8AC3E}">
        <p14:creationId xmlns:p14="http://schemas.microsoft.com/office/powerpoint/2010/main" val="397216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542B7C-C250-53B2-5028-5A55CDA427A8}"/>
              </a:ext>
            </a:extLst>
          </p:cNvPr>
          <p:cNvSpPr txBox="1"/>
          <p:nvPr/>
        </p:nvSpPr>
        <p:spPr>
          <a:xfrm>
            <a:off x="357189" y="571500"/>
            <a:ext cx="6672261" cy="5513945"/>
          </a:xfrm>
          <a:prstGeom prst="rect">
            <a:avLst/>
          </a:prstGeom>
          <a:noFill/>
        </p:spPr>
        <p:txBody>
          <a:bodyPr wrap="square" rtlCol="0">
            <a:spAutoFit/>
          </a:bodyPr>
          <a:lstStyle/>
          <a:p>
            <a:pPr algn="just">
              <a:lnSpc>
                <a:spcPct val="115000"/>
              </a:lnSpc>
            </a:pPr>
            <a:endParaRPr lang="en-GB" sz="28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15000"/>
              </a:lnSpc>
            </a:pPr>
            <a:r>
              <a:rPr lang="en-GB" sz="2800" dirty="0">
                <a:effectLst/>
                <a:latin typeface="Calibri" panose="020F0502020204030204" pitchFamily="34" charset="0"/>
                <a:ea typeface="DengXian" panose="02010600030101010101" pitchFamily="2" charset="-122"/>
                <a:cs typeface="Arial" panose="020B0604020202020204" pitchFamily="34" charset="0"/>
              </a:rPr>
              <a:t>“We must learn to live each day, each hour, yes, each minute as a new beginning, as an opportunity to make everything new.  Imagine that we could live each moment as a moment pregnant with new life.  Imagine that we could live each day as a day full of promises.  Imagine that we could walk through the year always listening to a voice saying to us, “I have a gift for you and can’t wait for you to see it!”  </a:t>
            </a:r>
          </a:p>
        </p:txBody>
      </p:sp>
      <p:pic>
        <p:nvPicPr>
          <p:cNvPr id="5" name="Picture 2">
            <a:extLst>
              <a:ext uri="{FF2B5EF4-FFF2-40B4-BE49-F238E27FC236}">
                <a16:creationId xmlns:a16="http://schemas.microsoft.com/office/drawing/2014/main" id="{F5C079DF-EDC7-6805-DFA8-FF9D2324A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346073"/>
            <a:ext cx="3912870" cy="2197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8902CA-82DB-AA50-CA30-CB96CAEA4C0B}"/>
              </a:ext>
            </a:extLst>
          </p:cNvPr>
          <p:cNvSpPr txBox="1"/>
          <p:nvPr/>
        </p:nvSpPr>
        <p:spPr>
          <a:xfrm>
            <a:off x="7543800" y="4129088"/>
            <a:ext cx="3943350" cy="2308324"/>
          </a:xfrm>
          <a:prstGeom prst="rect">
            <a:avLst/>
          </a:prstGeom>
          <a:noFill/>
        </p:spPr>
        <p:txBody>
          <a:bodyPr wrap="square" rtlCol="0">
            <a:spAutoFit/>
          </a:bodyPr>
          <a:lstStyle/>
          <a:p>
            <a:pPr algn="ctr"/>
            <a:r>
              <a:rPr lang="en-US" sz="2400" dirty="0"/>
              <a:t>Henri Nouwen</a:t>
            </a:r>
          </a:p>
          <a:p>
            <a:pPr algn="ctr"/>
            <a:r>
              <a:rPr lang="en-US" sz="2400" dirty="0"/>
              <a:t>January 24 1932 – September 21 1996</a:t>
            </a:r>
          </a:p>
          <a:p>
            <a:pPr algn="ctr"/>
            <a:r>
              <a:rPr lang="en-US" sz="2400" dirty="0"/>
              <a:t>Dutch Catholic priest, professor, writer and theologian</a:t>
            </a:r>
          </a:p>
        </p:txBody>
      </p:sp>
    </p:spTree>
    <p:extLst>
      <p:ext uri="{BB962C8B-B14F-4D97-AF65-F5344CB8AC3E}">
        <p14:creationId xmlns:p14="http://schemas.microsoft.com/office/powerpoint/2010/main" val="276575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25849B-8364-21F8-1A11-7F03041C5B87}"/>
              </a:ext>
            </a:extLst>
          </p:cNvPr>
          <p:cNvSpPr txBox="1"/>
          <p:nvPr/>
        </p:nvSpPr>
        <p:spPr>
          <a:xfrm>
            <a:off x="371475" y="900113"/>
            <a:ext cx="4355253" cy="527684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Don’t focus on what we don’t have or what we don’t have time for!  </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r>
              <a:rPr lang="en-US" sz="3200" dirty="0"/>
              <a:t>Look for the glimmers of hope and the treasure that is all around us and pursue that instead!</a:t>
            </a:r>
          </a:p>
        </p:txBody>
      </p:sp>
      <p:pic>
        <p:nvPicPr>
          <p:cNvPr id="5" name="Picture 4" descr="Treasure in Jars of Clay">
            <a:extLst>
              <a:ext uri="{FF2B5EF4-FFF2-40B4-BE49-F238E27FC236}">
                <a16:creationId xmlns:a16="http://schemas.microsoft.com/office/drawing/2014/main" id="{20121AC5-B27B-EE9F-E206-BF828D594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37" r="-1" b="10753"/>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Hidden Treasure Images – Browse 31,619 Stock Photos, Vectors, and Video |  Adobe Stock">
            <a:extLst>
              <a:ext uri="{FF2B5EF4-FFF2-40B4-BE49-F238E27FC236}">
                <a16:creationId xmlns:a16="http://schemas.microsoft.com/office/drawing/2014/main" id="{F927E1A1-E325-CBD5-1EB3-5F648DDC2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846" b="15133"/>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3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9E15A2-5ECB-760F-0FCF-F3E27AF072A2}"/>
              </a:ext>
            </a:extLst>
          </p:cNvPr>
          <p:cNvSpPr txBox="1"/>
          <p:nvPr/>
        </p:nvSpPr>
        <p:spPr>
          <a:xfrm>
            <a:off x="838200" y="892629"/>
            <a:ext cx="4619621" cy="5284334"/>
          </a:xfrm>
          <a:prstGeom prst="rect">
            <a:avLst/>
          </a:prstGeom>
        </p:spPr>
        <p:txBody>
          <a:bodyPr vert="horz" lIns="91440" tIns="45720" rIns="91440" bIns="45720" rtlCol="0">
            <a:normAutofit/>
          </a:bodyPr>
          <a:lstStyle/>
          <a:p>
            <a:pPr>
              <a:lnSpc>
                <a:spcPct val="90000"/>
              </a:lnSpc>
              <a:spcAft>
                <a:spcPts val="600"/>
              </a:spcAft>
            </a:pPr>
            <a:endParaRPr lang="en-US" sz="3200" dirty="0"/>
          </a:p>
          <a:p>
            <a:pPr>
              <a:lnSpc>
                <a:spcPct val="90000"/>
              </a:lnSpc>
              <a:spcAft>
                <a:spcPts val="600"/>
              </a:spcAft>
            </a:pPr>
            <a:r>
              <a:rPr lang="en-US" sz="3200" dirty="0"/>
              <a:t>“I will give you the treasures of darkness, and riches hidden in secret places, so that you will know that it is I, the Lord, the God of Israel, who calls you by your name.”  </a:t>
            </a:r>
          </a:p>
          <a:p>
            <a:pPr>
              <a:lnSpc>
                <a:spcPct val="90000"/>
              </a:lnSpc>
              <a:spcAft>
                <a:spcPts val="600"/>
              </a:spcAft>
            </a:pPr>
            <a:r>
              <a:rPr lang="en-US" sz="3200" dirty="0"/>
              <a:t>Isaiah 45 v 3</a:t>
            </a:r>
          </a:p>
        </p:txBody>
      </p:sp>
      <p:pic>
        <p:nvPicPr>
          <p:cNvPr id="4" name="Picture 2" descr="Hidden Treasure Images – Browse 31,619 Stock Photos, Vectors, and Video |  Adobe Stock">
            <a:extLst>
              <a:ext uri="{FF2B5EF4-FFF2-40B4-BE49-F238E27FC236}">
                <a16:creationId xmlns:a16="http://schemas.microsoft.com/office/drawing/2014/main" id="{D5395205-4EF6-A73A-D27E-AB3E845EC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61" r="22486"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9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easure in Jars of Clay">
            <a:extLst>
              <a:ext uri="{FF2B5EF4-FFF2-40B4-BE49-F238E27FC236}">
                <a16:creationId xmlns:a16="http://schemas.microsoft.com/office/drawing/2014/main" id="{FBE53DC8-C359-E0DC-A190-0993F5BE1FDB}"/>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6057" r="16932"/>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555A5D-9C7B-EC9F-376A-B881ED6BA474}"/>
              </a:ext>
            </a:extLst>
          </p:cNvPr>
          <p:cNvSpPr txBox="1"/>
          <p:nvPr/>
        </p:nvSpPr>
        <p:spPr>
          <a:xfrm>
            <a:off x="511629" y="217714"/>
            <a:ext cx="5584371" cy="5959249"/>
          </a:xfrm>
          <a:prstGeom prst="rect">
            <a:avLst/>
          </a:prstGeom>
        </p:spPr>
        <p:txBody>
          <a:bodyPr vert="horz" lIns="91440" tIns="45720" rIns="91440" bIns="45720" rtlCol="0">
            <a:noAutofit/>
          </a:bodyPr>
          <a:lstStyle/>
          <a:p>
            <a:pPr>
              <a:lnSpc>
                <a:spcPct val="90000"/>
              </a:lnSpc>
              <a:spcAft>
                <a:spcPts val="600"/>
              </a:spcAft>
            </a:pPr>
            <a:r>
              <a:rPr lang="en-US" sz="3200" dirty="0">
                <a:solidFill>
                  <a:srgbClr val="FFFFFF"/>
                </a:solidFill>
                <a:effectLst/>
              </a:rPr>
              <a:t>“But we have this treasure in jars of clay, to show that the surpassing power belongs to God and not to us. </a:t>
            </a:r>
            <a:r>
              <a:rPr lang="en-US" sz="3200" b="1" baseline="30000" dirty="0">
                <a:solidFill>
                  <a:srgbClr val="FFFFFF"/>
                </a:solidFill>
                <a:effectLst/>
              </a:rPr>
              <a:t> </a:t>
            </a:r>
            <a:r>
              <a:rPr lang="en-US" sz="3200" dirty="0">
                <a:solidFill>
                  <a:srgbClr val="FFFFFF"/>
                </a:solidFill>
                <a:effectLst/>
              </a:rPr>
              <a:t>We are afflicted in every way, but not crushed; perplexed, but not driven to despair; persecuted, but not forsaken; struck down, but not destroyed; always carrying in the body the death of Jesus, so that the life of Jesus may also be manifested in our bodies.”</a:t>
            </a:r>
          </a:p>
          <a:p>
            <a:pPr>
              <a:lnSpc>
                <a:spcPct val="90000"/>
              </a:lnSpc>
              <a:spcAft>
                <a:spcPts val="600"/>
              </a:spcAft>
            </a:pPr>
            <a:r>
              <a:rPr lang="en-US" sz="3200" dirty="0">
                <a:solidFill>
                  <a:srgbClr val="FFFFFF"/>
                </a:solidFill>
                <a:effectLst/>
              </a:rPr>
              <a:t>2 Corinthians 4 v 7-9</a:t>
            </a:r>
          </a:p>
        </p:txBody>
      </p:sp>
      <p:pic>
        <p:nvPicPr>
          <p:cNvPr id="5" name="Picture 4" descr="Treasure in Jars of Clay">
            <a:extLst>
              <a:ext uri="{FF2B5EF4-FFF2-40B4-BE49-F238E27FC236}">
                <a16:creationId xmlns:a16="http://schemas.microsoft.com/office/drawing/2014/main" id="{2B882364-A73E-1009-A013-209EF3BC3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91" r="28267"/>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7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easure in Jars of Clay">
            <a:extLst>
              <a:ext uri="{FF2B5EF4-FFF2-40B4-BE49-F238E27FC236}">
                <a16:creationId xmlns:a16="http://schemas.microsoft.com/office/drawing/2014/main" id="{17FFE14C-F292-D837-02A4-2ACA4561D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91" r="2756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628E8C-6686-64D6-BB39-12809F6025B3}"/>
              </a:ext>
            </a:extLst>
          </p:cNvPr>
          <p:cNvSpPr txBox="1"/>
          <p:nvPr/>
        </p:nvSpPr>
        <p:spPr>
          <a:xfrm>
            <a:off x="6513788" y="1023257"/>
            <a:ext cx="5297212" cy="5153706"/>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3200" dirty="0"/>
              <a:t>Afflicted?</a:t>
            </a:r>
          </a:p>
          <a:p>
            <a:pPr marL="457200" indent="-228600">
              <a:lnSpc>
                <a:spcPct val="90000"/>
              </a:lnSpc>
              <a:spcAft>
                <a:spcPts val="600"/>
              </a:spcAft>
              <a:buFont typeface="Arial" panose="020B0604020202020204" pitchFamily="34" charset="0"/>
              <a:buChar char="•"/>
            </a:pPr>
            <a:r>
              <a:rPr lang="en-US" sz="3200" dirty="0"/>
              <a:t>Perplexed?</a:t>
            </a:r>
          </a:p>
          <a:p>
            <a:pPr marL="457200" indent="-228600">
              <a:lnSpc>
                <a:spcPct val="90000"/>
              </a:lnSpc>
              <a:spcAft>
                <a:spcPts val="600"/>
              </a:spcAft>
              <a:buFont typeface="Arial" panose="020B0604020202020204" pitchFamily="34" charset="0"/>
              <a:buChar char="•"/>
            </a:pPr>
            <a:r>
              <a:rPr lang="en-US" sz="3200" dirty="0"/>
              <a:t>Persecuted or criticized?</a:t>
            </a:r>
          </a:p>
          <a:p>
            <a:pPr marL="457200" indent="-228600">
              <a:lnSpc>
                <a:spcPct val="90000"/>
              </a:lnSpc>
              <a:spcAft>
                <a:spcPts val="600"/>
              </a:spcAft>
              <a:buFont typeface="Arial" panose="020B0604020202020204" pitchFamily="34" charset="0"/>
              <a:buChar char="•"/>
            </a:pPr>
            <a:r>
              <a:rPr lang="en-US" sz="3200" dirty="0"/>
              <a:t>Struck down?</a:t>
            </a:r>
          </a:p>
          <a:p>
            <a:pPr marL="457200" indent="-228600">
              <a:lnSpc>
                <a:spcPct val="90000"/>
              </a:lnSpc>
              <a:spcAft>
                <a:spcPts val="600"/>
              </a:spcAft>
              <a:buFont typeface="Arial" panose="020B0604020202020204" pitchFamily="34" charset="0"/>
              <a:buChar char="•"/>
            </a:pPr>
            <a:endParaRPr lang="en-US" sz="3200" dirty="0"/>
          </a:p>
          <a:p>
            <a:pPr marL="457200" indent="-228600">
              <a:lnSpc>
                <a:spcPct val="90000"/>
              </a:lnSpc>
              <a:spcAft>
                <a:spcPts val="600"/>
              </a:spcAft>
              <a:buFont typeface="Arial" panose="020B0604020202020204" pitchFamily="34" charset="0"/>
              <a:buChar char="•"/>
            </a:pPr>
            <a:r>
              <a:rPr lang="en-US" sz="3200" dirty="0"/>
              <a:t>Sometimes ..........</a:t>
            </a:r>
          </a:p>
          <a:p>
            <a:pPr marL="457200" indent="-228600">
              <a:lnSpc>
                <a:spcPct val="90000"/>
              </a:lnSpc>
              <a:spcAft>
                <a:spcPts val="600"/>
              </a:spcAft>
              <a:buFont typeface="Arial" panose="020B0604020202020204" pitchFamily="34" charset="0"/>
              <a:buChar char="•"/>
            </a:pPr>
            <a:endParaRPr lang="en-US" sz="3200" b="1" dirty="0"/>
          </a:p>
          <a:p>
            <a:pPr marL="457200" indent="-228600">
              <a:lnSpc>
                <a:spcPct val="90000"/>
              </a:lnSpc>
              <a:spcAft>
                <a:spcPts val="600"/>
              </a:spcAft>
              <a:buFont typeface="Arial" panose="020B0604020202020204" pitchFamily="34" charset="0"/>
              <a:buChar char="•"/>
            </a:pPr>
            <a:r>
              <a:rPr lang="en-US" sz="3200" b="1" dirty="0"/>
              <a:t>But we have this treasure!</a:t>
            </a:r>
          </a:p>
        </p:txBody>
      </p:sp>
    </p:spTree>
    <p:extLst>
      <p:ext uri="{BB962C8B-B14F-4D97-AF65-F5344CB8AC3E}">
        <p14:creationId xmlns:p14="http://schemas.microsoft.com/office/powerpoint/2010/main" val="126164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AF4A93-39E0-2050-525B-D5D11185F39A}"/>
              </a:ext>
            </a:extLst>
          </p:cNvPr>
          <p:cNvSpPr txBox="1"/>
          <p:nvPr/>
        </p:nvSpPr>
        <p:spPr>
          <a:xfrm>
            <a:off x="1255060" y="5279511"/>
            <a:ext cx="9681882" cy="739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a:solidFill>
                  <a:schemeClr val="tx1">
                    <a:lumMod val="85000"/>
                    <a:lumOff val="15000"/>
                  </a:schemeClr>
                </a:solidFill>
                <a:latin typeface="+mj-lt"/>
                <a:ea typeface="+mj-ea"/>
                <a:cs typeface="+mj-cs"/>
              </a:rPr>
              <a:t>How are we responding to this calling?</a:t>
            </a:r>
          </a:p>
        </p:txBody>
      </p:sp>
      <p:pic>
        <p:nvPicPr>
          <p:cNvPr id="4" name="Picture 3">
            <a:extLst>
              <a:ext uri="{FF2B5EF4-FFF2-40B4-BE49-F238E27FC236}">
                <a16:creationId xmlns:a16="http://schemas.microsoft.com/office/drawing/2014/main" id="{B2171D96-CE5B-41F6-215A-F6B70172FC86}"/>
              </a:ext>
            </a:extLst>
          </p:cNvPr>
          <p:cNvPicPr>
            <a:picLocks noChangeAspect="1"/>
          </p:cNvPicPr>
          <p:nvPr/>
        </p:nvPicPr>
        <p:blipFill>
          <a:blip r:embed="rId2"/>
          <a:stretch>
            <a:fillRect/>
          </a:stretch>
        </p:blipFill>
        <p:spPr>
          <a:xfrm>
            <a:off x="623087" y="1049846"/>
            <a:ext cx="10945825" cy="3283746"/>
          </a:xfrm>
          <a:prstGeom prst="rect">
            <a:avLst/>
          </a:prstGeom>
        </p:spPr>
      </p:pic>
    </p:spTree>
    <p:extLst>
      <p:ext uri="{BB962C8B-B14F-4D97-AF65-F5344CB8AC3E}">
        <p14:creationId xmlns:p14="http://schemas.microsoft.com/office/powerpoint/2010/main" val="260127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odule 10: How Plants Grow - Gardening Express Knowledge Hub">
            <a:extLst>
              <a:ext uri="{FF2B5EF4-FFF2-40B4-BE49-F238E27FC236}">
                <a16:creationId xmlns:a16="http://schemas.microsoft.com/office/drawing/2014/main" id="{2B4697FA-1B1F-2EC7-0E62-21EB74C48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188" r="1501"/>
          <a:stretch/>
        </p:blipFill>
        <p:spPr bwMode="auto">
          <a:xfrm>
            <a:off x="2522358" y="283029"/>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extBox 6">
            <a:extLst>
              <a:ext uri="{FF2B5EF4-FFF2-40B4-BE49-F238E27FC236}">
                <a16:creationId xmlns:a16="http://schemas.microsoft.com/office/drawing/2014/main" id="{9F6CE02F-A30A-622A-6B8D-BD4E132167A3}"/>
              </a:ext>
            </a:extLst>
          </p:cNvPr>
          <p:cNvGraphicFramePr/>
          <p:nvPr/>
        </p:nvGraphicFramePr>
        <p:xfrm>
          <a:off x="446314" y="957943"/>
          <a:ext cx="5290457" cy="561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2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006E666-C3F1-3577-5CF3-B6C8B1999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871"/>
            <a:ext cx="6217920" cy="4145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extBox 6">
            <a:extLst>
              <a:ext uri="{FF2B5EF4-FFF2-40B4-BE49-F238E27FC236}">
                <a16:creationId xmlns:a16="http://schemas.microsoft.com/office/drawing/2014/main" id="{9D29E95F-E8D3-3166-262E-5E7D40334C6B}"/>
              </a:ext>
            </a:extLst>
          </p:cNvPr>
          <p:cNvGraphicFramePr/>
          <p:nvPr>
            <p:extLst>
              <p:ext uri="{D42A27DB-BD31-4B8C-83A1-F6EECF244321}">
                <p14:modId xmlns:p14="http://schemas.microsoft.com/office/powerpoint/2010/main" val="345892802"/>
              </p:ext>
            </p:extLst>
          </p:nvPr>
        </p:nvGraphicFramePr>
        <p:xfrm>
          <a:off x="6329363" y="642938"/>
          <a:ext cx="5557837" cy="5416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30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47B84FE6-BBC1-928F-5CB4-08BB79337781}"/>
              </a:ext>
            </a:extLst>
          </p:cNvPr>
          <p:cNvGraphicFramePr/>
          <p:nvPr>
            <p:extLst>
              <p:ext uri="{D42A27DB-BD31-4B8C-83A1-F6EECF244321}">
                <p14:modId xmlns:p14="http://schemas.microsoft.com/office/powerpoint/2010/main" val="478440790"/>
              </p:ext>
            </p:extLst>
          </p:nvPr>
        </p:nvGraphicFramePr>
        <p:xfrm>
          <a:off x="528638" y="528638"/>
          <a:ext cx="11158537" cy="5139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88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y Story. Our Story. God's Story. – First Lutheran Church">
            <a:extLst>
              <a:ext uri="{FF2B5EF4-FFF2-40B4-BE49-F238E27FC236}">
                <a16:creationId xmlns:a16="http://schemas.microsoft.com/office/drawing/2014/main" id="{3E7D76A2-B6A5-4521-DFE3-4D9EDD56C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892" y="1625744"/>
            <a:ext cx="3810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extBox 3">
            <a:extLst>
              <a:ext uri="{FF2B5EF4-FFF2-40B4-BE49-F238E27FC236}">
                <a16:creationId xmlns:a16="http://schemas.microsoft.com/office/drawing/2014/main" id="{6F5F0801-0AFD-9FDB-1A34-A816042D9E2A}"/>
              </a:ext>
            </a:extLst>
          </p:cNvPr>
          <p:cNvGraphicFramePr/>
          <p:nvPr/>
        </p:nvGraphicFramePr>
        <p:xfrm>
          <a:off x="600075" y="442913"/>
          <a:ext cx="6872288" cy="6124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91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3C88138B892479EBFB22538F35868" ma:contentTypeVersion="18" ma:contentTypeDescription="Create a new document." ma:contentTypeScope="" ma:versionID="d8978394fe84d1c0ee4b2375aab5597a">
  <xsd:schema xmlns:xsd="http://www.w3.org/2001/XMLSchema" xmlns:xs="http://www.w3.org/2001/XMLSchema" xmlns:p="http://schemas.microsoft.com/office/2006/metadata/properties" xmlns:ns3="73538f95-9b69-47c6-8f35-444e3aa95d31" xmlns:ns4="c597d0bc-77a1-4165-9d72-5f0dc7625f7e" targetNamespace="http://schemas.microsoft.com/office/2006/metadata/properties" ma:root="true" ma:fieldsID="3a64c3f8c41016db64d4a8c81cc8d1b8" ns3:_="" ns4:_="">
    <xsd:import namespace="73538f95-9b69-47c6-8f35-444e3aa95d31"/>
    <xsd:import namespace="c597d0bc-77a1-4165-9d72-5f0dc7625f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38f95-9b69-47c6-8f35-444e3aa95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97d0bc-77a1-4165-9d72-5f0dc7625f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3538f95-9b69-47c6-8f35-444e3aa95d31" xsi:nil="true"/>
  </documentManagement>
</p:properties>
</file>

<file path=customXml/itemProps1.xml><?xml version="1.0" encoding="utf-8"?>
<ds:datastoreItem xmlns:ds="http://schemas.openxmlformats.org/officeDocument/2006/customXml" ds:itemID="{72411114-C721-4138-BFE9-113A1B018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38f95-9b69-47c6-8f35-444e3aa95d31"/>
    <ds:schemaRef ds:uri="c597d0bc-77a1-4165-9d72-5f0dc7625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62C066-9E86-4CD4-B4C9-19E740461BE0}">
  <ds:schemaRefs>
    <ds:schemaRef ds:uri="http://schemas.microsoft.com/sharepoint/v3/contenttype/forms"/>
  </ds:schemaRefs>
</ds:datastoreItem>
</file>

<file path=customXml/itemProps3.xml><?xml version="1.0" encoding="utf-8"?>
<ds:datastoreItem xmlns:ds="http://schemas.openxmlformats.org/officeDocument/2006/customXml" ds:itemID="{8EA133D7-C2C5-4601-9142-FE31E9980262}">
  <ds:schemaRefs>
    <ds:schemaRef ds:uri="http://schemas.microsoft.com/office/2006/documentManagement/types"/>
    <ds:schemaRef ds:uri="http://schemas.openxmlformats.org/package/2006/metadata/core-properties"/>
    <ds:schemaRef ds:uri="73538f95-9b69-47c6-8f35-444e3aa95d31"/>
    <ds:schemaRef ds:uri="http://purl.org/dc/elements/1.1/"/>
    <ds:schemaRef ds:uri="http://schemas.microsoft.com/office/2006/metadata/properties"/>
    <ds:schemaRef ds:uri="http://purl.org/dc/terms/"/>
    <ds:schemaRef ds:uri="http://schemas.microsoft.com/office/infopath/2007/PartnerControls"/>
    <ds:schemaRef ds:uri="c597d0bc-77a1-4165-9d72-5f0dc7625f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TotalTime>
  <Words>590</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DengXian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Newton</dc:creator>
  <cp:lastModifiedBy>Sam Roberts</cp:lastModifiedBy>
  <cp:revision>2</cp:revision>
  <dcterms:created xsi:type="dcterms:W3CDTF">2024-09-13T07:15:00Z</dcterms:created>
  <dcterms:modified xsi:type="dcterms:W3CDTF">2024-09-17T09:47:20Z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0x0101000263C88138B892479EBFB22538F35868</vt:lpwstr>
  </property>
</Properties>
</file>