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335"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5" r:id="rId59"/>
    <p:sldId id="316" r:id="rId60"/>
    <p:sldId id="329" r:id="rId61"/>
    <p:sldId id="330" r:id="rId62"/>
    <p:sldId id="317"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B47AA3-F2FC-4C68-B1F4-19F70528B11D}" v="2" dt="2024-12-16T15:55:21.5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779" autoAdjust="0"/>
  </p:normalViewPr>
  <p:slideViewPr>
    <p:cSldViewPr snapToGrid="0" showGuides="1">
      <p:cViewPr varScale="1">
        <p:scale>
          <a:sx n="90" d="100"/>
          <a:sy n="90" d="100"/>
        </p:scale>
        <p:origin x="1392" y="90"/>
      </p:cViewPr>
      <p:guideLst/>
    </p:cSldViewPr>
  </p:slideViewPr>
  <p:notesTextViewPr>
    <p:cViewPr>
      <p:scale>
        <a:sx n="1" d="1"/>
        <a:sy n="1" d="1"/>
      </p:scale>
      <p:origin x="0" y="0"/>
    </p:cViewPr>
  </p:notesTextViewPr>
  <p:sorterViewPr>
    <p:cViewPr>
      <p:scale>
        <a:sx n="100" d="100"/>
        <a:sy n="100" d="100"/>
      </p:scale>
      <p:origin x="0" y="-17484"/>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l Harland" userId="7fbae990-29e3-4d39-beff-ecf1c65675cb" providerId="ADAL" clId="{25B47AA3-F2FC-4C68-B1F4-19F70528B11D}"/>
    <pc:docChg chg="undo redo custSel addSld delSld modSld">
      <pc:chgData name="Neil Harland" userId="7fbae990-29e3-4d39-beff-ecf1c65675cb" providerId="ADAL" clId="{25B47AA3-F2FC-4C68-B1F4-19F70528B11D}" dt="2024-12-16T16:46:20.438" v="495" actId="255"/>
      <pc:docMkLst>
        <pc:docMk/>
      </pc:docMkLst>
      <pc:sldChg chg="modNotesTx">
        <pc:chgData name="Neil Harland" userId="7fbae990-29e3-4d39-beff-ecf1c65675cb" providerId="ADAL" clId="{25B47AA3-F2FC-4C68-B1F4-19F70528B11D}" dt="2024-12-04T10:46:43.678" v="0" actId="6549"/>
        <pc:sldMkLst>
          <pc:docMk/>
          <pc:sldMk cId="3944159463" sldId="258"/>
        </pc:sldMkLst>
      </pc:sldChg>
      <pc:sldChg chg="modSp mod">
        <pc:chgData name="Neil Harland" userId="7fbae990-29e3-4d39-beff-ecf1c65675cb" providerId="ADAL" clId="{25B47AA3-F2FC-4C68-B1F4-19F70528B11D}" dt="2024-12-16T15:54:35.483" v="380" actId="255"/>
        <pc:sldMkLst>
          <pc:docMk/>
          <pc:sldMk cId="392891431" sldId="261"/>
        </pc:sldMkLst>
        <pc:spChg chg="mod">
          <ac:chgData name="Neil Harland" userId="7fbae990-29e3-4d39-beff-ecf1c65675cb" providerId="ADAL" clId="{25B47AA3-F2FC-4C68-B1F4-19F70528B11D}" dt="2024-12-16T15:54:35.483" v="380" actId="255"/>
          <ac:spMkLst>
            <pc:docMk/>
            <pc:sldMk cId="392891431" sldId="261"/>
            <ac:spMk id="3" creationId="{10DD87C7-36E7-D561-73CA-9830C57C64E6}"/>
          </ac:spMkLst>
        </pc:spChg>
      </pc:sldChg>
      <pc:sldChg chg="modSp mod">
        <pc:chgData name="Neil Harland" userId="7fbae990-29e3-4d39-beff-ecf1c65675cb" providerId="ADAL" clId="{25B47AA3-F2FC-4C68-B1F4-19F70528B11D}" dt="2024-12-16T16:00:46.992" v="397" actId="790"/>
        <pc:sldMkLst>
          <pc:docMk/>
          <pc:sldMk cId="1352411752" sldId="262"/>
        </pc:sldMkLst>
        <pc:spChg chg="mod">
          <ac:chgData name="Neil Harland" userId="7fbae990-29e3-4d39-beff-ecf1c65675cb" providerId="ADAL" clId="{25B47AA3-F2FC-4C68-B1F4-19F70528B11D}" dt="2024-12-16T16:00:46.992" v="397" actId="790"/>
          <ac:spMkLst>
            <pc:docMk/>
            <pc:sldMk cId="1352411752" sldId="262"/>
            <ac:spMk id="3" creationId="{5F17A6B9-EF88-79BB-4093-5FB0F04466BA}"/>
          </ac:spMkLst>
        </pc:spChg>
      </pc:sldChg>
      <pc:sldChg chg="addSp modSp mod chgLayout">
        <pc:chgData name="Neil Harland" userId="7fbae990-29e3-4d39-beff-ecf1c65675cb" providerId="ADAL" clId="{25B47AA3-F2FC-4C68-B1F4-19F70528B11D}" dt="2024-12-16T16:01:56.957" v="400" actId="255"/>
        <pc:sldMkLst>
          <pc:docMk/>
          <pc:sldMk cId="1444664651" sldId="263"/>
        </pc:sldMkLst>
        <pc:spChg chg="mod ord">
          <ac:chgData name="Neil Harland" userId="7fbae990-29e3-4d39-beff-ecf1c65675cb" providerId="ADAL" clId="{25B47AA3-F2FC-4C68-B1F4-19F70528B11D}" dt="2024-12-16T15:58:53.121" v="386" actId="700"/>
          <ac:spMkLst>
            <pc:docMk/>
            <pc:sldMk cId="1444664651" sldId="263"/>
            <ac:spMk id="2" creationId="{FD4D6A36-89C2-8919-8E67-4ADA9CDF11AD}"/>
          </ac:spMkLst>
        </pc:spChg>
        <pc:spChg chg="mod ord">
          <ac:chgData name="Neil Harland" userId="7fbae990-29e3-4d39-beff-ecf1c65675cb" providerId="ADAL" clId="{25B47AA3-F2FC-4C68-B1F4-19F70528B11D}" dt="2024-12-16T16:01:56.957" v="400" actId="255"/>
          <ac:spMkLst>
            <pc:docMk/>
            <pc:sldMk cId="1444664651" sldId="263"/>
            <ac:spMk id="10" creationId="{8F32D457-D4FE-852F-6720-76C0D12E0464}"/>
          </ac:spMkLst>
        </pc:spChg>
        <pc:graphicFrameChg chg="add mod">
          <ac:chgData name="Neil Harland" userId="7fbae990-29e3-4d39-beff-ecf1c65675cb" providerId="ADAL" clId="{25B47AA3-F2FC-4C68-B1F4-19F70528B11D}" dt="2024-12-16T15:55:18.718" v="382"/>
          <ac:graphicFrameMkLst>
            <pc:docMk/>
            <pc:sldMk cId="1444664651" sldId="263"/>
            <ac:graphicFrameMk id="3" creationId="{7371F8A6-1DF8-C0F7-92E9-CB12DAF3E015}"/>
          </ac:graphicFrameMkLst>
        </pc:graphicFrameChg>
      </pc:sldChg>
      <pc:sldChg chg="modSp mod">
        <pc:chgData name="Neil Harland" userId="7fbae990-29e3-4d39-beff-ecf1c65675cb" providerId="ADAL" clId="{25B47AA3-F2FC-4C68-B1F4-19F70528B11D}" dt="2024-12-16T16:05:41.037" v="408" actId="255"/>
        <pc:sldMkLst>
          <pc:docMk/>
          <pc:sldMk cId="287792114" sldId="264"/>
        </pc:sldMkLst>
        <pc:spChg chg="mod">
          <ac:chgData name="Neil Harland" userId="7fbae990-29e3-4d39-beff-ecf1c65675cb" providerId="ADAL" clId="{25B47AA3-F2FC-4C68-B1F4-19F70528B11D}" dt="2024-12-16T16:05:41.037" v="408" actId="255"/>
          <ac:spMkLst>
            <pc:docMk/>
            <pc:sldMk cId="287792114" sldId="264"/>
            <ac:spMk id="3" creationId="{18AB36BE-3DCB-A00A-53B4-D2D79C457473}"/>
          </ac:spMkLst>
        </pc:spChg>
      </pc:sldChg>
      <pc:sldChg chg="modSp mod">
        <pc:chgData name="Neil Harland" userId="7fbae990-29e3-4d39-beff-ecf1c65675cb" providerId="ADAL" clId="{25B47AA3-F2FC-4C68-B1F4-19F70528B11D}" dt="2024-12-16T16:05:50.908" v="409" actId="255"/>
        <pc:sldMkLst>
          <pc:docMk/>
          <pc:sldMk cId="4193504079" sldId="265"/>
        </pc:sldMkLst>
        <pc:spChg chg="mod">
          <ac:chgData name="Neil Harland" userId="7fbae990-29e3-4d39-beff-ecf1c65675cb" providerId="ADAL" clId="{25B47AA3-F2FC-4C68-B1F4-19F70528B11D}" dt="2024-12-16T16:05:50.908" v="409" actId="255"/>
          <ac:spMkLst>
            <pc:docMk/>
            <pc:sldMk cId="4193504079" sldId="265"/>
            <ac:spMk id="4" creationId="{9669EADB-17E1-B0BE-D244-EB43690ECC81}"/>
          </ac:spMkLst>
        </pc:spChg>
      </pc:sldChg>
      <pc:sldChg chg="modSp mod">
        <pc:chgData name="Neil Harland" userId="7fbae990-29e3-4d39-beff-ecf1c65675cb" providerId="ADAL" clId="{25B47AA3-F2FC-4C68-B1F4-19F70528B11D}" dt="2024-12-16T16:05:58.720" v="410" actId="255"/>
        <pc:sldMkLst>
          <pc:docMk/>
          <pc:sldMk cId="2753675034" sldId="266"/>
        </pc:sldMkLst>
        <pc:spChg chg="mod">
          <ac:chgData name="Neil Harland" userId="7fbae990-29e3-4d39-beff-ecf1c65675cb" providerId="ADAL" clId="{25B47AA3-F2FC-4C68-B1F4-19F70528B11D}" dt="2024-12-16T16:05:58.720" v="410" actId="255"/>
          <ac:spMkLst>
            <pc:docMk/>
            <pc:sldMk cId="2753675034" sldId="266"/>
            <ac:spMk id="3" creationId="{D7FE49E1-CAC1-2A6C-7486-C635BD4F02C5}"/>
          </ac:spMkLst>
        </pc:spChg>
      </pc:sldChg>
      <pc:sldChg chg="modSp mod">
        <pc:chgData name="Neil Harland" userId="7fbae990-29e3-4d39-beff-ecf1c65675cb" providerId="ADAL" clId="{25B47AA3-F2FC-4C68-B1F4-19F70528B11D}" dt="2024-12-16T16:06:06.605" v="411" actId="255"/>
        <pc:sldMkLst>
          <pc:docMk/>
          <pc:sldMk cId="3580936772" sldId="267"/>
        </pc:sldMkLst>
        <pc:spChg chg="mod">
          <ac:chgData name="Neil Harland" userId="7fbae990-29e3-4d39-beff-ecf1c65675cb" providerId="ADAL" clId="{25B47AA3-F2FC-4C68-B1F4-19F70528B11D}" dt="2024-12-16T16:06:06.605" v="411" actId="255"/>
          <ac:spMkLst>
            <pc:docMk/>
            <pc:sldMk cId="3580936772" sldId="267"/>
            <ac:spMk id="3" creationId="{E709F01D-E6BD-3D52-A416-7523523EBD81}"/>
          </ac:spMkLst>
        </pc:spChg>
      </pc:sldChg>
      <pc:sldChg chg="modSp mod">
        <pc:chgData name="Neil Harland" userId="7fbae990-29e3-4d39-beff-ecf1c65675cb" providerId="ADAL" clId="{25B47AA3-F2FC-4C68-B1F4-19F70528B11D}" dt="2024-12-16T16:06:14.263" v="412" actId="255"/>
        <pc:sldMkLst>
          <pc:docMk/>
          <pc:sldMk cId="491301633" sldId="268"/>
        </pc:sldMkLst>
        <pc:spChg chg="mod">
          <ac:chgData name="Neil Harland" userId="7fbae990-29e3-4d39-beff-ecf1c65675cb" providerId="ADAL" clId="{25B47AA3-F2FC-4C68-B1F4-19F70528B11D}" dt="2024-12-16T16:06:14.263" v="412" actId="255"/>
          <ac:spMkLst>
            <pc:docMk/>
            <pc:sldMk cId="491301633" sldId="268"/>
            <ac:spMk id="3" creationId="{05796164-2B28-E7E1-DB69-6DFE173C5A80}"/>
          </ac:spMkLst>
        </pc:spChg>
      </pc:sldChg>
      <pc:sldChg chg="modSp mod">
        <pc:chgData name="Neil Harland" userId="7fbae990-29e3-4d39-beff-ecf1c65675cb" providerId="ADAL" clId="{25B47AA3-F2FC-4C68-B1F4-19F70528B11D}" dt="2024-12-16T16:06:23.036" v="413" actId="255"/>
        <pc:sldMkLst>
          <pc:docMk/>
          <pc:sldMk cId="1623950947" sldId="269"/>
        </pc:sldMkLst>
        <pc:spChg chg="mod">
          <ac:chgData name="Neil Harland" userId="7fbae990-29e3-4d39-beff-ecf1c65675cb" providerId="ADAL" clId="{25B47AA3-F2FC-4C68-B1F4-19F70528B11D}" dt="2024-12-16T16:06:23.036" v="413" actId="255"/>
          <ac:spMkLst>
            <pc:docMk/>
            <pc:sldMk cId="1623950947" sldId="269"/>
            <ac:spMk id="3" creationId="{592B0CE1-E0C6-81AF-4CF7-BCD9518EB4D0}"/>
          </ac:spMkLst>
        </pc:spChg>
      </pc:sldChg>
      <pc:sldChg chg="modSp mod">
        <pc:chgData name="Neil Harland" userId="7fbae990-29e3-4d39-beff-ecf1c65675cb" providerId="ADAL" clId="{25B47AA3-F2FC-4C68-B1F4-19F70528B11D}" dt="2024-12-16T16:06:33.880" v="414" actId="255"/>
        <pc:sldMkLst>
          <pc:docMk/>
          <pc:sldMk cId="1440344933" sldId="270"/>
        </pc:sldMkLst>
        <pc:spChg chg="mod">
          <ac:chgData name="Neil Harland" userId="7fbae990-29e3-4d39-beff-ecf1c65675cb" providerId="ADAL" clId="{25B47AA3-F2FC-4C68-B1F4-19F70528B11D}" dt="2024-12-16T16:06:33.880" v="414" actId="255"/>
          <ac:spMkLst>
            <pc:docMk/>
            <pc:sldMk cId="1440344933" sldId="270"/>
            <ac:spMk id="3" creationId="{592B0CE1-E0C6-81AF-4CF7-BCD9518EB4D0}"/>
          </ac:spMkLst>
        </pc:spChg>
      </pc:sldChg>
      <pc:sldChg chg="modSp mod">
        <pc:chgData name="Neil Harland" userId="7fbae990-29e3-4d39-beff-ecf1c65675cb" providerId="ADAL" clId="{25B47AA3-F2FC-4C68-B1F4-19F70528B11D}" dt="2024-12-16T16:06:57.840" v="416" actId="255"/>
        <pc:sldMkLst>
          <pc:docMk/>
          <pc:sldMk cId="364159571" sldId="272"/>
        </pc:sldMkLst>
        <pc:spChg chg="mod">
          <ac:chgData name="Neil Harland" userId="7fbae990-29e3-4d39-beff-ecf1c65675cb" providerId="ADAL" clId="{25B47AA3-F2FC-4C68-B1F4-19F70528B11D}" dt="2024-12-16T16:06:57.840" v="416" actId="255"/>
          <ac:spMkLst>
            <pc:docMk/>
            <pc:sldMk cId="364159571" sldId="272"/>
            <ac:spMk id="3" creationId="{1D683A3D-E349-5DFC-5012-E7B9F5967C9F}"/>
          </ac:spMkLst>
        </pc:spChg>
      </pc:sldChg>
      <pc:sldChg chg="modSp mod">
        <pc:chgData name="Neil Harland" userId="7fbae990-29e3-4d39-beff-ecf1c65675cb" providerId="ADAL" clId="{25B47AA3-F2FC-4C68-B1F4-19F70528B11D}" dt="2024-12-16T16:07:30.654" v="418" actId="255"/>
        <pc:sldMkLst>
          <pc:docMk/>
          <pc:sldMk cId="374154291" sldId="274"/>
        </pc:sldMkLst>
        <pc:spChg chg="mod">
          <ac:chgData name="Neil Harland" userId="7fbae990-29e3-4d39-beff-ecf1c65675cb" providerId="ADAL" clId="{25B47AA3-F2FC-4C68-B1F4-19F70528B11D}" dt="2024-12-16T16:07:30.654" v="418" actId="255"/>
          <ac:spMkLst>
            <pc:docMk/>
            <pc:sldMk cId="374154291" sldId="274"/>
            <ac:spMk id="3" creationId="{BABD3A8C-404E-4FBC-4E5F-8F72C2DDBC22}"/>
          </ac:spMkLst>
        </pc:spChg>
      </pc:sldChg>
      <pc:sldChg chg="modSp mod">
        <pc:chgData name="Neil Harland" userId="7fbae990-29e3-4d39-beff-ecf1c65675cb" providerId="ADAL" clId="{25B47AA3-F2FC-4C68-B1F4-19F70528B11D}" dt="2024-12-16T16:08:14.978" v="420" actId="255"/>
        <pc:sldMkLst>
          <pc:docMk/>
          <pc:sldMk cId="1799257443" sldId="275"/>
        </pc:sldMkLst>
        <pc:spChg chg="mod">
          <ac:chgData name="Neil Harland" userId="7fbae990-29e3-4d39-beff-ecf1c65675cb" providerId="ADAL" clId="{25B47AA3-F2FC-4C68-B1F4-19F70528B11D}" dt="2024-12-16T16:08:14.978" v="420" actId="255"/>
          <ac:spMkLst>
            <pc:docMk/>
            <pc:sldMk cId="1799257443" sldId="275"/>
            <ac:spMk id="3" creationId="{3C7148BA-FC50-C278-15A9-02E6F7925769}"/>
          </ac:spMkLst>
        </pc:spChg>
      </pc:sldChg>
      <pc:sldChg chg="modSp mod">
        <pc:chgData name="Neil Harland" userId="7fbae990-29e3-4d39-beff-ecf1c65675cb" providerId="ADAL" clId="{25B47AA3-F2FC-4C68-B1F4-19F70528B11D}" dt="2024-12-16T16:08:38.274" v="422" actId="255"/>
        <pc:sldMkLst>
          <pc:docMk/>
          <pc:sldMk cId="2170534651" sldId="276"/>
        </pc:sldMkLst>
        <pc:spChg chg="mod">
          <ac:chgData name="Neil Harland" userId="7fbae990-29e3-4d39-beff-ecf1c65675cb" providerId="ADAL" clId="{25B47AA3-F2FC-4C68-B1F4-19F70528B11D}" dt="2024-12-16T16:08:38.274" v="422" actId="255"/>
          <ac:spMkLst>
            <pc:docMk/>
            <pc:sldMk cId="2170534651" sldId="276"/>
            <ac:spMk id="4" creationId="{9334A80D-1C56-6443-A925-2CC9BFBE0BBB}"/>
          </ac:spMkLst>
        </pc:spChg>
      </pc:sldChg>
      <pc:sldChg chg="modSp mod">
        <pc:chgData name="Neil Harland" userId="7fbae990-29e3-4d39-beff-ecf1c65675cb" providerId="ADAL" clId="{25B47AA3-F2FC-4C68-B1F4-19F70528B11D}" dt="2024-12-16T16:09:04.222" v="424" actId="255"/>
        <pc:sldMkLst>
          <pc:docMk/>
          <pc:sldMk cId="1004479332" sldId="277"/>
        </pc:sldMkLst>
        <pc:spChg chg="mod">
          <ac:chgData name="Neil Harland" userId="7fbae990-29e3-4d39-beff-ecf1c65675cb" providerId="ADAL" clId="{25B47AA3-F2FC-4C68-B1F4-19F70528B11D}" dt="2024-12-16T16:09:04.222" v="424" actId="255"/>
          <ac:spMkLst>
            <pc:docMk/>
            <pc:sldMk cId="1004479332" sldId="277"/>
            <ac:spMk id="4" creationId="{D6BBB8BC-B473-2B9D-3EC4-F990BD91D992}"/>
          </ac:spMkLst>
        </pc:spChg>
      </pc:sldChg>
      <pc:sldChg chg="modSp mod">
        <pc:chgData name="Neil Harland" userId="7fbae990-29e3-4d39-beff-ecf1c65675cb" providerId="ADAL" clId="{25B47AA3-F2FC-4C68-B1F4-19F70528B11D}" dt="2024-12-16T16:10:25.010" v="428" actId="255"/>
        <pc:sldMkLst>
          <pc:docMk/>
          <pc:sldMk cId="3999679855" sldId="278"/>
        </pc:sldMkLst>
        <pc:spChg chg="mod">
          <ac:chgData name="Neil Harland" userId="7fbae990-29e3-4d39-beff-ecf1c65675cb" providerId="ADAL" clId="{25B47AA3-F2FC-4C68-B1F4-19F70528B11D}" dt="2024-12-16T16:10:25.010" v="428" actId="255"/>
          <ac:spMkLst>
            <pc:docMk/>
            <pc:sldMk cId="3999679855" sldId="278"/>
            <ac:spMk id="4" creationId="{D21DF138-3DDA-70F7-F771-5ECD1F49CC56}"/>
          </ac:spMkLst>
        </pc:spChg>
      </pc:sldChg>
      <pc:sldChg chg="modSp mod">
        <pc:chgData name="Neil Harland" userId="7fbae990-29e3-4d39-beff-ecf1c65675cb" providerId="ADAL" clId="{25B47AA3-F2FC-4C68-B1F4-19F70528B11D}" dt="2024-12-16T16:29:49.773" v="430" actId="255"/>
        <pc:sldMkLst>
          <pc:docMk/>
          <pc:sldMk cId="1178791589" sldId="281"/>
        </pc:sldMkLst>
        <pc:spChg chg="mod">
          <ac:chgData name="Neil Harland" userId="7fbae990-29e3-4d39-beff-ecf1c65675cb" providerId="ADAL" clId="{25B47AA3-F2FC-4C68-B1F4-19F70528B11D}" dt="2024-12-16T16:29:49.773" v="430" actId="255"/>
          <ac:spMkLst>
            <pc:docMk/>
            <pc:sldMk cId="1178791589" sldId="281"/>
            <ac:spMk id="3" creationId="{1CBE9038-AF67-EF4E-86FB-20FE21135217}"/>
          </ac:spMkLst>
        </pc:spChg>
      </pc:sldChg>
      <pc:sldChg chg="modSp mod">
        <pc:chgData name="Neil Harland" userId="7fbae990-29e3-4d39-beff-ecf1c65675cb" providerId="ADAL" clId="{25B47AA3-F2FC-4C68-B1F4-19F70528B11D}" dt="2024-12-16T16:30:17.368" v="432" actId="255"/>
        <pc:sldMkLst>
          <pc:docMk/>
          <pc:sldMk cId="3682252382" sldId="282"/>
        </pc:sldMkLst>
        <pc:spChg chg="mod">
          <ac:chgData name="Neil Harland" userId="7fbae990-29e3-4d39-beff-ecf1c65675cb" providerId="ADAL" clId="{25B47AA3-F2FC-4C68-B1F4-19F70528B11D}" dt="2024-12-16T16:30:17.368" v="432" actId="255"/>
          <ac:spMkLst>
            <pc:docMk/>
            <pc:sldMk cId="3682252382" sldId="282"/>
            <ac:spMk id="3" creationId="{D6407165-A779-C69A-D570-536AC86E0E74}"/>
          </ac:spMkLst>
        </pc:spChg>
      </pc:sldChg>
      <pc:sldChg chg="modSp mod">
        <pc:chgData name="Neil Harland" userId="7fbae990-29e3-4d39-beff-ecf1c65675cb" providerId="ADAL" clId="{25B47AA3-F2FC-4C68-B1F4-19F70528B11D}" dt="2024-12-16T16:30:52.347" v="434" actId="255"/>
        <pc:sldMkLst>
          <pc:docMk/>
          <pc:sldMk cId="3420504254" sldId="283"/>
        </pc:sldMkLst>
        <pc:spChg chg="mod">
          <ac:chgData name="Neil Harland" userId="7fbae990-29e3-4d39-beff-ecf1c65675cb" providerId="ADAL" clId="{25B47AA3-F2FC-4C68-B1F4-19F70528B11D}" dt="2024-12-16T16:30:52.347" v="434" actId="255"/>
          <ac:spMkLst>
            <pc:docMk/>
            <pc:sldMk cId="3420504254" sldId="283"/>
            <ac:spMk id="11" creationId="{05DD53A0-2CED-F5EC-6BC0-2D3C0D6EB1B3}"/>
          </ac:spMkLst>
        </pc:spChg>
      </pc:sldChg>
      <pc:sldChg chg="modSp mod">
        <pc:chgData name="Neil Harland" userId="7fbae990-29e3-4d39-beff-ecf1c65675cb" providerId="ADAL" clId="{25B47AA3-F2FC-4C68-B1F4-19F70528B11D}" dt="2024-12-16T16:31:42.119" v="436" actId="255"/>
        <pc:sldMkLst>
          <pc:docMk/>
          <pc:sldMk cId="3010274642" sldId="284"/>
        </pc:sldMkLst>
        <pc:spChg chg="mod">
          <ac:chgData name="Neil Harland" userId="7fbae990-29e3-4d39-beff-ecf1c65675cb" providerId="ADAL" clId="{25B47AA3-F2FC-4C68-B1F4-19F70528B11D}" dt="2024-12-16T16:31:42.119" v="436" actId="255"/>
          <ac:spMkLst>
            <pc:docMk/>
            <pc:sldMk cId="3010274642" sldId="284"/>
            <ac:spMk id="5" creationId="{CF9C2FD1-2DB5-F14F-C268-85281923FE6E}"/>
          </ac:spMkLst>
        </pc:spChg>
      </pc:sldChg>
      <pc:sldChg chg="modSp mod">
        <pc:chgData name="Neil Harland" userId="7fbae990-29e3-4d39-beff-ecf1c65675cb" providerId="ADAL" clId="{25B47AA3-F2FC-4C68-B1F4-19F70528B11D}" dt="2024-12-16T16:32:14.006" v="438" actId="255"/>
        <pc:sldMkLst>
          <pc:docMk/>
          <pc:sldMk cId="955138603" sldId="285"/>
        </pc:sldMkLst>
        <pc:spChg chg="mod">
          <ac:chgData name="Neil Harland" userId="7fbae990-29e3-4d39-beff-ecf1c65675cb" providerId="ADAL" clId="{25B47AA3-F2FC-4C68-B1F4-19F70528B11D}" dt="2024-12-16T16:32:14.006" v="438" actId="255"/>
          <ac:spMkLst>
            <pc:docMk/>
            <pc:sldMk cId="955138603" sldId="285"/>
            <ac:spMk id="5" creationId="{1B6A6AA7-2801-E867-FDA9-B9EC43F9C806}"/>
          </ac:spMkLst>
        </pc:spChg>
      </pc:sldChg>
      <pc:sldChg chg="modSp mod">
        <pc:chgData name="Neil Harland" userId="7fbae990-29e3-4d39-beff-ecf1c65675cb" providerId="ADAL" clId="{25B47AA3-F2FC-4C68-B1F4-19F70528B11D}" dt="2024-12-16T16:32:34.882" v="440" actId="255"/>
        <pc:sldMkLst>
          <pc:docMk/>
          <pc:sldMk cId="911787200" sldId="286"/>
        </pc:sldMkLst>
        <pc:spChg chg="mod">
          <ac:chgData name="Neil Harland" userId="7fbae990-29e3-4d39-beff-ecf1c65675cb" providerId="ADAL" clId="{25B47AA3-F2FC-4C68-B1F4-19F70528B11D}" dt="2024-12-16T16:32:34.882" v="440" actId="255"/>
          <ac:spMkLst>
            <pc:docMk/>
            <pc:sldMk cId="911787200" sldId="286"/>
            <ac:spMk id="5" creationId="{48380F08-21D4-AA52-A54A-BDBE5CE33B32}"/>
          </ac:spMkLst>
        </pc:spChg>
      </pc:sldChg>
      <pc:sldChg chg="modSp mod">
        <pc:chgData name="Neil Harland" userId="7fbae990-29e3-4d39-beff-ecf1c65675cb" providerId="ADAL" clId="{25B47AA3-F2FC-4C68-B1F4-19F70528B11D}" dt="2024-12-16T16:33:01.990" v="442" actId="255"/>
        <pc:sldMkLst>
          <pc:docMk/>
          <pc:sldMk cId="3746866061" sldId="287"/>
        </pc:sldMkLst>
        <pc:spChg chg="mod">
          <ac:chgData name="Neil Harland" userId="7fbae990-29e3-4d39-beff-ecf1c65675cb" providerId="ADAL" clId="{25B47AA3-F2FC-4C68-B1F4-19F70528B11D}" dt="2024-12-16T16:33:01.990" v="442" actId="255"/>
          <ac:spMkLst>
            <pc:docMk/>
            <pc:sldMk cId="3746866061" sldId="287"/>
            <ac:spMk id="11" creationId="{E6487DC9-3D17-6E05-9DC0-F3F57E1EBEB4}"/>
          </ac:spMkLst>
        </pc:spChg>
      </pc:sldChg>
      <pc:sldChg chg="modSp mod">
        <pc:chgData name="Neil Harland" userId="7fbae990-29e3-4d39-beff-ecf1c65675cb" providerId="ADAL" clId="{25B47AA3-F2FC-4C68-B1F4-19F70528B11D}" dt="2024-12-16T16:33:29.373" v="444" actId="255"/>
        <pc:sldMkLst>
          <pc:docMk/>
          <pc:sldMk cId="1574142635" sldId="289"/>
        </pc:sldMkLst>
        <pc:spChg chg="mod">
          <ac:chgData name="Neil Harland" userId="7fbae990-29e3-4d39-beff-ecf1c65675cb" providerId="ADAL" clId="{25B47AA3-F2FC-4C68-B1F4-19F70528B11D}" dt="2024-12-16T16:33:29.373" v="444" actId="255"/>
          <ac:spMkLst>
            <pc:docMk/>
            <pc:sldMk cId="1574142635" sldId="289"/>
            <ac:spMk id="3" creationId="{FD417DDF-0592-93B7-283F-24FEE4F11240}"/>
          </ac:spMkLst>
        </pc:spChg>
      </pc:sldChg>
      <pc:sldChg chg="modSp mod">
        <pc:chgData name="Neil Harland" userId="7fbae990-29e3-4d39-beff-ecf1c65675cb" providerId="ADAL" clId="{25B47AA3-F2FC-4C68-B1F4-19F70528B11D}" dt="2024-12-16T16:33:54.735" v="446" actId="255"/>
        <pc:sldMkLst>
          <pc:docMk/>
          <pc:sldMk cId="3907748747" sldId="290"/>
        </pc:sldMkLst>
        <pc:spChg chg="mod">
          <ac:chgData name="Neil Harland" userId="7fbae990-29e3-4d39-beff-ecf1c65675cb" providerId="ADAL" clId="{25B47AA3-F2FC-4C68-B1F4-19F70528B11D}" dt="2024-12-16T16:33:54.735" v="446" actId="255"/>
          <ac:spMkLst>
            <pc:docMk/>
            <pc:sldMk cId="3907748747" sldId="290"/>
            <ac:spMk id="17" creationId="{5FAE7825-B055-DB3C-CFC9-2A786D7A0477}"/>
          </ac:spMkLst>
        </pc:spChg>
      </pc:sldChg>
      <pc:sldChg chg="modSp mod">
        <pc:chgData name="Neil Harland" userId="7fbae990-29e3-4d39-beff-ecf1c65675cb" providerId="ADAL" clId="{25B47AA3-F2FC-4C68-B1F4-19F70528B11D}" dt="2024-12-16T16:34:14.552" v="448" actId="255"/>
        <pc:sldMkLst>
          <pc:docMk/>
          <pc:sldMk cId="3911427111" sldId="291"/>
        </pc:sldMkLst>
        <pc:spChg chg="mod">
          <ac:chgData name="Neil Harland" userId="7fbae990-29e3-4d39-beff-ecf1c65675cb" providerId="ADAL" clId="{25B47AA3-F2FC-4C68-B1F4-19F70528B11D}" dt="2024-12-16T16:34:14.552" v="448" actId="255"/>
          <ac:spMkLst>
            <pc:docMk/>
            <pc:sldMk cId="3911427111" sldId="291"/>
            <ac:spMk id="3" creationId="{5BF6EA8E-283A-F667-E73E-C73F159DE700}"/>
          </ac:spMkLst>
        </pc:spChg>
      </pc:sldChg>
      <pc:sldChg chg="modSp mod">
        <pc:chgData name="Neil Harland" userId="7fbae990-29e3-4d39-beff-ecf1c65675cb" providerId="ADAL" clId="{25B47AA3-F2FC-4C68-B1F4-19F70528B11D}" dt="2024-12-16T16:34:48.545" v="450" actId="255"/>
        <pc:sldMkLst>
          <pc:docMk/>
          <pc:sldMk cId="1900271687" sldId="292"/>
        </pc:sldMkLst>
        <pc:spChg chg="mod">
          <ac:chgData name="Neil Harland" userId="7fbae990-29e3-4d39-beff-ecf1c65675cb" providerId="ADAL" clId="{25B47AA3-F2FC-4C68-B1F4-19F70528B11D}" dt="2024-12-16T16:34:48.545" v="450" actId="255"/>
          <ac:spMkLst>
            <pc:docMk/>
            <pc:sldMk cId="1900271687" sldId="292"/>
            <ac:spMk id="4" creationId="{F4534445-1577-8F49-5F12-F2FC30F97D01}"/>
          </ac:spMkLst>
        </pc:spChg>
      </pc:sldChg>
      <pc:sldChg chg="modSp mod">
        <pc:chgData name="Neil Harland" userId="7fbae990-29e3-4d39-beff-ecf1c65675cb" providerId="ADAL" clId="{25B47AA3-F2FC-4C68-B1F4-19F70528B11D}" dt="2024-12-16T16:35:23.784" v="452" actId="255"/>
        <pc:sldMkLst>
          <pc:docMk/>
          <pc:sldMk cId="3487724839" sldId="293"/>
        </pc:sldMkLst>
        <pc:spChg chg="mod">
          <ac:chgData name="Neil Harland" userId="7fbae990-29e3-4d39-beff-ecf1c65675cb" providerId="ADAL" clId="{25B47AA3-F2FC-4C68-B1F4-19F70528B11D}" dt="2024-12-16T16:35:23.784" v="452" actId="255"/>
          <ac:spMkLst>
            <pc:docMk/>
            <pc:sldMk cId="3487724839" sldId="293"/>
            <ac:spMk id="5" creationId="{58E163BE-B077-C10D-6719-6768BCF6B85F}"/>
          </ac:spMkLst>
        </pc:spChg>
      </pc:sldChg>
      <pc:sldChg chg="modSp mod">
        <pc:chgData name="Neil Harland" userId="7fbae990-29e3-4d39-beff-ecf1c65675cb" providerId="ADAL" clId="{25B47AA3-F2FC-4C68-B1F4-19F70528B11D}" dt="2024-12-16T16:36:02.354" v="454" actId="255"/>
        <pc:sldMkLst>
          <pc:docMk/>
          <pc:sldMk cId="4291916242" sldId="294"/>
        </pc:sldMkLst>
        <pc:spChg chg="mod">
          <ac:chgData name="Neil Harland" userId="7fbae990-29e3-4d39-beff-ecf1c65675cb" providerId="ADAL" clId="{25B47AA3-F2FC-4C68-B1F4-19F70528B11D}" dt="2024-12-16T16:36:02.354" v="454" actId="255"/>
          <ac:spMkLst>
            <pc:docMk/>
            <pc:sldMk cId="4291916242" sldId="294"/>
            <ac:spMk id="3" creationId="{485DFF5C-46D5-FD5B-6FE6-77F385BA8ADE}"/>
          </ac:spMkLst>
        </pc:spChg>
      </pc:sldChg>
      <pc:sldChg chg="modSp mod">
        <pc:chgData name="Neil Harland" userId="7fbae990-29e3-4d39-beff-ecf1c65675cb" providerId="ADAL" clId="{25B47AA3-F2FC-4C68-B1F4-19F70528B11D}" dt="2024-12-16T16:36:25.737" v="456" actId="255"/>
        <pc:sldMkLst>
          <pc:docMk/>
          <pc:sldMk cId="3258040127" sldId="295"/>
        </pc:sldMkLst>
        <pc:spChg chg="mod">
          <ac:chgData name="Neil Harland" userId="7fbae990-29e3-4d39-beff-ecf1c65675cb" providerId="ADAL" clId="{25B47AA3-F2FC-4C68-B1F4-19F70528B11D}" dt="2024-12-16T16:36:25.737" v="456" actId="255"/>
          <ac:spMkLst>
            <pc:docMk/>
            <pc:sldMk cId="3258040127" sldId="295"/>
            <ac:spMk id="7" creationId="{F1225B2B-A705-C9D9-1A43-456C55F67BE0}"/>
          </ac:spMkLst>
        </pc:spChg>
      </pc:sldChg>
      <pc:sldChg chg="modSp mod">
        <pc:chgData name="Neil Harland" userId="7fbae990-29e3-4d39-beff-ecf1c65675cb" providerId="ADAL" clId="{25B47AA3-F2FC-4C68-B1F4-19F70528B11D}" dt="2024-12-16T16:36:48.593" v="458" actId="255"/>
        <pc:sldMkLst>
          <pc:docMk/>
          <pc:sldMk cId="2396281689" sldId="296"/>
        </pc:sldMkLst>
        <pc:spChg chg="mod">
          <ac:chgData name="Neil Harland" userId="7fbae990-29e3-4d39-beff-ecf1c65675cb" providerId="ADAL" clId="{25B47AA3-F2FC-4C68-B1F4-19F70528B11D}" dt="2024-12-16T16:36:48.593" v="458" actId="255"/>
          <ac:spMkLst>
            <pc:docMk/>
            <pc:sldMk cId="2396281689" sldId="296"/>
            <ac:spMk id="6" creationId="{67781FD9-1769-D388-C53B-BD1EEC7A4FE9}"/>
          </ac:spMkLst>
        </pc:spChg>
      </pc:sldChg>
      <pc:sldChg chg="modSp mod">
        <pc:chgData name="Neil Harland" userId="7fbae990-29e3-4d39-beff-ecf1c65675cb" providerId="ADAL" clId="{25B47AA3-F2FC-4C68-B1F4-19F70528B11D}" dt="2024-12-16T16:37:32.585" v="460" actId="255"/>
        <pc:sldMkLst>
          <pc:docMk/>
          <pc:sldMk cId="2101090005" sldId="298"/>
        </pc:sldMkLst>
        <pc:spChg chg="mod">
          <ac:chgData name="Neil Harland" userId="7fbae990-29e3-4d39-beff-ecf1c65675cb" providerId="ADAL" clId="{25B47AA3-F2FC-4C68-B1F4-19F70528B11D}" dt="2024-12-16T16:37:32.585" v="460" actId="255"/>
          <ac:spMkLst>
            <pc:docMk/>
            <pc:sldMk cId="2101090005" sldId="298"/>
            <ac:spMk id="3" creationId="{8642577A-D317-FEFF-989D-9464D54B29E4}"/>
          </ac:spMkLst>
        </pc:spChg>
      </pc:sldChg>
      <pc:sldChg chg="modSp mod">
        <pc:chgData name="Neil Harland" userId="7fbae990-29e3-4d39-beff-ecf1c65675cb" providerId="ADAL" clId="{25B47AA3-F2FC-4C68-B1F4-19F70528B11D}" dt="2024-12-16T16:37:57.063" v="462" actId="255"/>
        <pc:sldMkLst>
          <pc:docMk/>
          <pc:sldMk cId="53590273" sldId="299"/>
        </pc:sldMkLst>
        <pc:spChg chg="mod">
          <ac:chgData name="Neil Harland" userId="7fbae990-29e3-4d39-beff-ecf1c65675cb" providerId="ADAL" clId="{25B47AA3-F2FC-4C68-B1F4-19F70528B11D}" dt="2024-12-16T16:37:57.063" v="462" actId="255"/>
          <ac:spMkLst>
            <pc:docMk/>
            <pc:sldMk cId="53590273" sldId="299"/>
            <ac:spMk id="3" creationId="{D5157F7D-E9CF-3752-98FE-12A3E0535121}"/>
          </ac:spMkLst>
        </pc:spChg>
      </pc:sldChg>
      <pc:sldChg chg="modSp mod">
        <pc:chgData name="Neil Harland" userId="7fbae990-29e3-4d39-beff-ecf1c65675cb" providerId="ADAL" clId="{25B47AA3-F2FC-4C68-B1F4-19F70528B11D}" dt="2024-12-16T16:38:30.452" v="464" actId="255"/>
        <pc:sldMkLst>
          <pc:docMk/>
          <pc:sldMk cId="2290714561" sldId="301"/>
        </pc:sldMkLst>
        <pc:spChg chg="mod">
          <ac:chgData name="Neil Harland" userId="7fbae990-29e3-4d39-beff-ecf1c65675cb" providerId="ADAL" clId="{25B47AA3-F2FC-4C68-B1F4-19F70528B11D}" dt="2024-12-16T16:38:30.452" v="464" actId="255"/>
          <ac:spMkLst>
            <pc:docMk/>
            <pc:sldMk cId="2290714561" sldId="301"/>
            <ac:spMk id="3" creationId="{DCB8813A-F5E7-63EE-88E3-E25766508C13}"/>
          </ac:spMkLst>
        </pc:spChg>
      </pc:sldChg>
      <pc:sldChg chg="modSp mod">
        <pc:chgData name="Neil Harland" userId="7fbae990-29e3-4d39-beff-ecf1c65675cb" providerId="ADAL" clId="{25B47AA3-F2FC-4C68-B1F4-19F70528B11D}" dt="2024-12-16T16:38:55.974" v="466" actId="255"/>
        <pc:sldMkLst>
          <pc:docMk/>
          <pc:sldMk cId="2323765634" sldId="302"/>
        </pc:sldMkLst>
        <pc:spChg chg="mod">
          <ac:chgData name="Neil Harland" userId="7fbae990-29e3-4d39-beff-ecf1c65675cb" providerId="ADAL" clId="{25B47AA3-F2FC-4C68-B1F4-19F70528B11D}" dt="2024-12-16T16:38:55.974" v="466" actId="255"/>
          <ac:spMkLst>
            <pc:docMk/>
            <pc:sldMk cId="2323765634" sldId="302"/>
            <ac:spMk id="3" creationId="{EF8CD3EC-75BE-D3AA-870E-59BF39B0D8C9}"/>
          </ac:spMkLst>
        </pc:spChg>
      </pc:sldChg>
      <pc:sldChg chg="modSp mod">
        <pc:chgData name="Neil Harland" userId="7fbae990-29e3-4d39-beff-ecf1c65675cb" providerId="ADAL" clId="{25B47AA3-F2FC-4C68-B1F4-19F70528B11D}" dt="2024-12-16T16:39:24.147" v="468" actId="255"/>
        <pc:sldMkLst>
          <pc:docMk/>
          <pc:sldMk cId="3254150592" sldId="303"/>
        </pc:sldMkLst>
        <pc:spChg chg="mod">
          <ac:chgData name="Neil Harland" userId="7fbae990-29e3-4d39-beff-ecf1c65675cb" providerId="ADAL" clId="{25B47AA3-F2FC-4C68-B1F4-19F70528B11D}" dt="2024-12-16T16:39:24.147" v="468" actId="255"/>
          <ac:spMkLst>
            <pc:docMk/>
            <pc:sldMk cId="3254150592" sldId="303"/>
            <ac:spMk id="3" creationId="{F92955FD-C8EA-7075-4BF0-58F5A54E8995}"/>
          </ac:spMkLst>
        </pc:spChg>
      </pc:sldChg>
      <pc:sldChg chg="modSp mod">
        <pc:chgData name="Neil Harland" userId="7fbae990-29e3-4d39-beff-ecf1c65675cb" providerId="ADAL" clId="{25B47AA3-F2FC-4C68-B1F4-19F70528B11D}" dt="2024-12-16T16:40:03.461" v="470" actId="255"/>
        <pc:sldMkLst>
          <pc:docMk/>
          <pc:sldMk cId="3424611953" sldId="305"/>
        </pc:sldMkLst>
        <pc:spChg chg="mod">
          <ac:chgData name="Neil Harland" userId="7fbae990-29e3-4d39-beff-ecf1c65675cb" providerId="ADAL" clId="{25B47AA3-F2FC-4C68-B1F4-19F70528B11D}" dt="2024-12-16T16:40:03.461" v="470" actId="255"/>
          <ac:spMkLst>
            <pc:docMk/>
            <pc:sldMk cId="3424611953" sldId="305"/>
            <ac:spMk id="3" creationId="{370F22DA-342D-E005-4A33-E19D3446A748}"/>
          </ac:spMkLst>
        </pc:spChg>
      </pc:sldChg>
      <pc:sldChg chg="modSp mod">
        <pc:chgData name="Neil Harland" userId="7fbae990-29e3-4d39-beff-ecf1c65675cb" providerId="ADAL" clId="{25B47AA3-F2FC-4C68-B1F4-19F70528B11D}" dt="2024-12-04T11:07:50.838" v="24" actId="20577"/>
        <pc:sldMkLst>
          <pc:docMk/>
          <pc:sldMk cId="3455535117" sldId="306"/>
        </pc:sldMkLst>
        <pc:spChg chg="mod">
          <ac:chgData name="Neil Harland" userId="7fbae990-29e3-4d39-beff-ecf1c65675cb" providerId="ADAL" clId="{25B47AA3-F2FC-4C68-B1F4-19F70528B11D}" dt="2024-12-04T11:07:50.838" v="24" actId="20577"/>
          <ac:spMkLst>
            <pc:docMk/>
            <pc:sldMk cId="3455535117" sldId="306"/>
            <ac:spMk id="47106" creationId="{00000000-0000-0000-0000-000000000000}"/>
          </ac:spMkLst>
        </pc:spChg>
      </pc:sldChg>
      <pc:sldChg chg="modSp mod modNotesTx">
        <pc:chgData name="Neil Harland" userId="7fbae990-29e3-4d39-beff-ecf1c65675cb" providerId="ADAL" clId="{25B47AA3-F2FC-4C68-B1F4-19F70528B11D}" dt="2024-12-16T16:40:27.901" v="472" actId="255"/>
        <pc:sldMkLst>
          <pc:docMk/>
          <pc:sldMk cId="3339402741" sldId="307"/>
        </pc:sldMkLst>
        <pc:spChg chg="mod">
          <ac:chgData name="Neil Harland" userId="7fbae990-29e3-4d39-beff-ecf1c65675cb" providerId="ADAL" clId="{25B47AA3-F2FC-4C68-B1F4-19F70528B11D}" dt="2024-12-16T16:40:27.901" v="472" actId="255"/>
          <ac:spMkLst>
            <pc:docMk/>
            <pc:sldMk cId="3339402741" sldId="307"/>
            <ac:spMk id="3" creationId="{7782CD05-F38E-898F-31F3-CE43EAD83C0D}"/>
          </ac:spMkLst>
        </pc:spChg>
      </pc:sldChg>
      <pc:sldChg chg="modSp mod modNotesTx">
        <pc:chgData name="Neil Harland" userId="7fbae990-29e3-4d39-beff-ecf1c65675cb" providerId="ADAL" clId="{25B47AA3-F2FC-4C68-B1F4-19F70528B11D}" dt="2024-12-16T16:40:51.713" v="474" actId="255"/>
        <pc:sldMkLst>
          <pc:docMk/>
          <pc:sldMk cId="90351019" sldId="308"/>
        </pc:sldMkLst>
        <pc:spChg chg="mod">
          <ac:chgData name="Neil Harland" userId="7fbae990-29e3-4d39-beff-ecf1c65675cb" providerId="ADAL" clId="{25B47AA3-F2FC-4C68-B1F4-19F70528B11D}" dt="2024-12-16T16:40:51.713" v="474" actId="255"/>
          <ac:spMkLst>
            <pc:docMk/>
            <pc:sldMk cId="90351019" sldId="308"/>
            <ac:spMk id="3" creationId="{748F20AB-7F26-F8F7-9EB0-7157F61FB48E}"/>
          </ac:spMkLst>
        </pc:spChg>
      </pc:sldChg>
      <pc:sldChg chg="modSp mod modNotesTx">
        <pc:chgData name="Neil Harland" userId="7fbae990-29e3-4d39-beff-ecf1c65675cb" providerId="ADAL" clId="{25B47AA3-F2FC-4C68-B1F4-19F70528B11D}" dt="2024-12-16T16:41:17.204" v="476" actId="255"/>
        <pc:sldMkLst>
          <pc:docMk/>
          <pc:sldMk cId="3185923164" sldId="309"/>
        </pc:sldMkLst>
        <pc:spChg chg="mod">
          <ac:chgData name="Neil Harland" userId="7fbae990-29e3-4d39-beff-ecf1c65675cb" providerId="ADAL" clId="{25B47AA3-F2FC-4C68-B1F4-19F70528B11D}" dt="2024-12-16T16:41:17.204" v="476" actId="255"/>
          <ac:spMkLst>
            <pc:docMk/>
            <pc:sldMk cId="3185923164" sldId="309"/>
            <ac:spMk id="3" creationId="{D790695E-DC92-58D9-3D99-8438F5C15D36}"/>
          </ac:spMkLst>
        </pc:spChg>
      </pc:sldChg>
      <pc:sldChg chg="modSp mod modNotesTx">
        <pc:chgData name="Neil Harland" userId="7fbae990-29e3-4d39-beff-ecf1c65675cb" providerId="ADAL" clId="{25B47AA3-F2FC-4C68-B1F4-19F70528B11D}" dt="2024-12-16T16:41:58.235" v="478" actId="255"/>
        <pc:sldMkLst>
          <pc:docMk/>
          <pc:sldMk cId="4033042660" sldId="310"/>
        </pc:sldMkLst>
        <pc:spChg chg="mod">
          <ac:chgData name="Neil Harland" userId="7fbae990-29e3-4d39-beff-ecf1c65675cb" providerId="ADAL" clId="{25B47AA3-F2FC-4C68-B1F4-19F70528B11D}" dt="2024-12-16T16:41:58.235" v="478" actId="255"/>
          <ac:spMkLst>
            <pc:docMk/>
            <pc:sldMk cId="4033042660" sldId="310"/>
            <ac:spMk id="3" creationId="{434756BF-AF29-6F2B-4E8C-5E003593B46E}"/>
          </ac:spMkLst>
        </pc:spChg>
      </pc:sldChg>
      <pc:sldChg chg="modNotesTx">
        <pc:chgData name="Neil Harland" userId="7fbae990-29e3-4d39-beff-ecf1c65675cb" providerId="ADAL" clId="{25B47AA3-F2FC-4C68-B1F4-19F70528B11D}" dt="2024-12-04T11:15:12.437" v="359" actId="20577"/>
        <pc:sldMkLst>
          <pc:docMk/>
          <pc:sldMk cId="62497563" sldId="311"/>
        </pc:sldMkLst>
      </pc:sldChg>
      <pc:sldChg chg="modSp mod modNotesTx">
        <pc:chgData name="Neil Harland" userId="7fbae990-29e3-4d39-beff-ecf1c65675cb" providerId="ADAL" clId="{25B47AA3-F2FC-4C68-B1F4-19F70528B11D}" dt="2024-12-16T16:42:25.047" v="480" actId="255"/>
        <pc:sldMkLst>
          <pc:docMk/>
          <pc:sldMk cId="4238892267" sldId="312"/>
        </pc:sldMkLst>
        <pc:spChg chg="mod">
          <ac:chgData name="Neil Harland" userId="7fbae990-29e3-4d39-beff-ecf1c65675cb" providerId="ADAL" clId="{25B47AA3-F2FC-4C68-B1F4-19F70528B11D}" dt="2024-12-16T16:42:25.047" v="480" actId="255"/>
          <ac:spMkLst>
            <pc:docMk/>
            <pc:sldMk cId="4238892267" sldId="312"/>
            <ac:spMk id="3" creationId="{FAFF81A7-0A39-1761-DEA4-C5A4A7315813}"/>
          </ac:spMkLst>
        </pc:spChg>
      </pc:sldChg>
      <pc:sldChg chg="modSp mod modNotesTx">
        <pc:chgData name="Neil Harland" userId="7fbae990-29e3-4d39-beff-ecf1c65675cb" providerId="ADAL" clId="{25B47AA3-F2FC-4C68-B1F4-19F70528B11D}" dt="2024-12-16T16:44:34.868" v="487" actId="255"/>
        <pc:sldMkLst>
          <pc:docMk/>
          <pc:sldMk cId="3937166943" sldId="313"/>
        </pc:sldMkLst>
        <pc:spChg chg="mod">
          <ac:chgData name="Neil Harland" userId="7fbae990-29e3-4d39-beff-ecf1c65675cb" providerId="ADAL" clId="{25B47AA3-F2FC-4C68-B1F4-19F70528B11D}" dt="2024-12-16T16:44:34.868" v="487" actId="255"/>
          <ac:spMkLst>
            <pc:docMk/>
            <pc:sldMk cId="3937166943" sldId="313"/>
            <ac:spMk id="7" creationId="{0511C500-FD54-0C03-BC9C-E9163D0B94B8}"/>
          </ac:spMkLst>
        </pc:spChg>
      </pc:sldChg>
      <pc:sldChg chg="modSp mod modNotesTx">
        <pc:chgData name="Neil Harland" userId="7fbae990-29e3-4d39-beff-ecf1c65675cb" providerId="ADAL" clId="{25B47AA3-F2FC-4C68-B1F4-19F70528B11D}" dt="2024-12-16T16:44:08.698" v="484" actId="255"/>
        <pc:sldMkLst>
          <pc:docMk/>
          <pc:sldMk cId="2134318438" sldId="315"/>
        </pc:sldMkLst>
        <pc:spChg chg="mod">
          <ac:chgData name="Neil Harland" userId="7fbae990-29e3-4d39-beff-ecf1c65675cb" providerId="ADAL" clId="{25B47AA3-F2FC-4C68-B1F4-19F70528B11D}" dt="2024-12-16T16:44:08.698" v="484" actId="255"/>
          <ac:spMkLst>
            <pc:docMk/>
            <pc:sldMk cId="2134318438" sldId="315"/>
            <ac:spMk id="5" creationId="{3101648B-4759-85AA-3DAD-3EBAF092BF66}"/>
          </ac:spMkLst>
        </pc:spChg>
      </pc:sldChg>
      <pc:sldChg chg="modSp mod modNotesTx">
        <pc:chgData name="Neil Harland" userId="7fbae990-29e3-4d39-beff-ecf1c65675cb" providerId="ADAL" clId="{25B47AA3-F2FC-4C68-B1F4-19F70528B11D}" dt="2024-12-16T16:45:07.065" v="489" actId="255"/>
        <pc:sldMkLst>
          <pc:docMk/>
          <pc:sldMk cId="2580627893" sldId="316"/>
        </pc:sldMkLst>
        <pc:spChg chg="mod">
          <ac:chgData name="Neil Harland" userId="7fbae990-29e3-4d39-beff-ecf1c65675cb" providerId="ADAL" clId="{25B47AA3-F2FC-4C68-B1F4-19F70528B11D}" dt="2024-12-16T16:45:07.065" v="489" actId="255"/>
          <ac:spMkLst>
            <pc:docMk/>
            <pc:sldMk cId="2580627893" sldId="316"/>
            <ac:spMk id="5" creationId="{F2080A0A-D282-D66E-6B7D-47B4CD7209B4}"/>
          </ac:spMkLst>
        </pc:spChg>
      </pc:sldChg>
      <pc:sldChg chg="modSp mod">
        <pc:chgData name="Neil Harland" userId="7fbae990-29e3-4d39-beff-ecf1c65675cb" providerId="ADAL" clId="{25B47AA3-F2FC-4C68-B1F4-19F70528B11D}" dt="2024-12-16T16:45:36.193" v="493" actId="14100"/>
        <pc:sldMkLst>
          <pc:docMk/>
          <pc:sldMk cId="3487882470" sldId="329"/>
        </pc:sldMkLst>
        <pc:spChg chg="mod">
          <ac:chgData name="Neil Harland" userId="7fbae990-29e3-4d39-beff-ecf1c65675cb" providerId="ADAL" clId="{25B47AA3-F2FC-4C68-B1F4-19F70528B11D}" dt="2024-12-16T16:45:36.193" v="493" actId="14100"/>
          <ac:spMkLst>
            <pc:docMk/>
            <pc:sldMk cId="3487882470" sldId="329"/>
            <ac:spMk id="5" creationId="{7AB9A610-1357-8812-75F5-4F384BF9B567}"/>
          </ac:spMkLst>
        </pc:spChg>
      </pc:sldChg>
      <pc:sldChg chg="modSp mod">
        <pc:chgData name="Neil Harland" userId="7fbae990-29e3-4d39-beff-ecf1c65675cb" providerId="ADAL" clId="{25B47AA3-F2FC-4C68-B1F4-19F70528B11D}" dt="2024-12-16T16:46:20.438" v="495" actId="255"/>
        <pc:sldMkLst>
          <pc:docMk/>
          <pc:sldMk cId="2813807805" sldId="330"/>
        </pc:sldMkLst>
        <pc:spChg chg="mod">
          <ac:chgData name="Neil Harland" userId="7fbae990-29e3-4d39-beff-ecf1c65675cb" providerId="ADAL" clId="{25B47AA3-F2FC-4C68-B1F4-19F70528B11D}" dt="2024-12-16T16:46:20.438" v="495" actId="255"/>
          <ac:spMkLst>
            <pc:docMk/>
            <pc:sldMk cId="2813807805" sldId="330"/>
            <ac:spMk id="5" creationId="{C1DA711A-02F0-11EC-1D28-B34B346CD109}"/>
          </ac:spMkLst>
        </pc:spChg>
      </pc:sldChg>
      <pc:sldChg chg="modSp mod">
        <pc:chgData name="Neil Harland" userId="7fbae990-29e3-4d39-beff-ecf1c65675cb" providerId="ADAL" clId="{25B47AA3-F2FC-4C68-B1F4-19F70528B11D}" dt="2024-12-16T16:09:55.872" v="426" actId="255"/>
        <pc:sldMkLst>
          <pc:docMk/>
          <pc:sldMk cId="2755476848" sldId="335"/>
        </pc:sldMkLst>
        <pc:spChg chg="mod">
          <ac:chgData name="Neil Harland" userId="7fbae990-29e3-4d39-beff-ecf1c65675cb" providerId="ADAL" clId="{25B47AA3-F2FC-4C68-B1F4-19F70528B11D}" dt="2024-12-16T16:09:55.872" v="426" actId="255"/>
          <ac:spMkLst>
            <pc:docMk/>
            <pc:sldMk cId="2755476848" sldId="335"/>
            <ac:spMk id="4" creationId="{D6BBB8BC-B473-2B9D-3EC4-F990BD91D992}"/>
          </ac:spMkLst>
        </pc:spChg>
      </pc:sldChg>
      <pc:sldChg chg="modSp new del mod">
        <pc:chgData name="Neil Harland" userId="7fbae990-29e3-4d39-beff-ecf1c65675cb" providerId="ADAL" clId="{25B47AA3-F2FC-4C68-B1F4-19F70528B11D}" dt="2024-12-04T11:11:30.788" v="311" actId="47"/>
        <pc:sldMkLst>
          <pc:docMk/>
          <pc:sldMk cId="1923165074" sldId="336"/>
        </pc:sldMkLst>
        <pc:spChg chg="mod">
          <ac:chgData name="Neil Harland" userId="7fbae990-29e3-4d39-beff-ecf1c65675cb" providerId="ADAL" clId="{25B47AA3-F2FC-4C68-B1F4-19F70528B11D}" dt="2024-12-04T11:09:54.846" v="209" actId="114"/>
          <ac:spMkLst>
            <pc:docMk/>
            <pc:sldMk cId="1923165074" sldId="336"/>
            <ac:spMk id="2" creationId="{A7B661D2-C51F-73E5-3B17-16964263E7EF}"/>
          </ac:spMkLst>
        </pc:spChg>
      </pc:sldChg>
      <pc:sldChg chg="modSp new del mod">
        <pc:chgData name="Neil Harland" userId="7fbae990-29e3-4d39-beff-ecf1c65675cb" providerId="ADAL" clId="{25B47AA3-F2FC-4C68-B1F4-19F70528B11D}" dt="2024-12-04T11:11:34.232" v="312" actId="47"/>
        <pc:sldMkLst>
          <pc:docMk/>
          <pc:sldMk cId="511820330" sldId="337"/>
        </pc:sldMkLst>
        <pc:spChg chg="mod">
          <ac:chgData name="Neil Harland" userId="7fbae990-29e3-4d39-beff-ecf1c65675cb" providerId="ADAL" clId="{25B47AA3-F2FC-4C68-B1F4-19F70528B11D}" dt="2024-12-04T11:11:04.762" v="310" actId="15"/>
          <ac:spMkLst>
            <pc:docMk/>
            <pc:sldMk cId="511820330" sldId="337"/>
            <ac:spMk id="2" creationId="{603F84F5-9A9F-0102-BA36-400B3E126C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5655A-B9FD-4E99-8729-3E258E01A15E}" type="datetimeFigureOut">
              <a:rPr lang="en-GB" smtClean="0"/>
              <a:t>16/12/2024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330BEF-436F-47BF-887C-D9701D4A8B61}" type="slidenum">
              <a:rPr lang="en-GB" smtClean="0"/>
              <a:t>‹#›</a:t>
            </a:fld>
            <a:endParaRPr lang="en-GB"/>
          </a:p>
        </p:txBody>
      </p:sp>
    </p:spTree>
    <p:extLst>
      <p:ext uri="{BB962C8B-B14F-4D97-AF65-F5344CB8AC3E}">
        <p14:creationId xmlns:p14="http://schemas.microsoft.com/office/powerpoint/2010/main" val="4090564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77) </a:t>
            </a:r>
            <a:r>
              <a:rPr lang="en-US" altLang="en-US" b="1" i="0" dirty="0"/>
              <a:t>2</a:t>
            </a:r>
            <a:endParaRPr lang="en-US" altLang="en-US" b="1" dirty="0"/>
          </a:p>
          <a:p>
            <a:pPr eaLnBrk="1" hangingPunct="1">
              <a:spcBef>
                <a:spcPct val="0"/>
              </a:spcBef>
            </a:pPr>
            <a:endParaRPr lang="en-US" altLang="en-US" b="1" dirty="0"/>
          </a:p>
          <a:p>
            <a:pPr eaLnBrk="1" hangingPunct="1">
              <a:spcBef>
                <a:spcPct val="0"/>
              </a:spcBef>
            </a:pPr>
            <a:endParaRPr lang="en-US" altLang="en-US" dirty="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5849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C00062-449B-81AE-37B9-AC84F2695BE0}"/>
            </a:ext>
          </a:extLst>
        </p:cNvPr>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FD2F35D-AA0A-1EB4-9619-900BEAB725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C2145AB-D0AE-F2B9-CBB2-77757DBC81F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78) </a:t>
            </a:r>
            <a:r>
              <a:rPr lang="en-US" altLang="en-US" b="1" i="0" dirty="0"/>
              <a:t>2</a:t>
            </a:r>
            <a:endParaRPr lang="en-US" altLang="en-US" b="1" dirty="0"/>
          </a:p>
          <a:p>
            <a:pPr eaLnBrk="1" hangingPunct="1">
              <a:spcBef>
                <a:spcPct val="0"/>
              </a:spcBef>
            </a:pPr>
            <a:endParaRPr lang="en-US" altLang="en-US" b="1" dirty="0"/>
          </a:p>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5C7EE71A-5709-787E-6A9A-2EBDBDDD794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80224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78) </a:t>
            </a:r>
            <a:r>
              <a:rPr lang="en-US" altLang="en-US" b="1" i="0" dirty="0"/>
              <a:t>2</a:t>
            </a:r>
            <a:endParaRPr lang="en-US" altLang="en-US" b="1" dirty="0"/>
          </a:p>
          <a:p>
            <a:pPr eaLnBrk="1" hangingPunct="1">
              <a:spcBef>
                <a:spcPct val="0"/>
              </a:spcBef>
            </a:pPr>
            <a:endParaRPr lang="en-US" altLang="en-US" b="1" dirty="0"/>
          </a:p>
          <a:p>
            <a:pPr eaLnBrk="1" hangingPunct="1">
              <a:spcBef>
                <a:spcPct val="0"/>
              </a:spcBef>
            </a:pPr>
            <a:endParaRPr lang="en-US" altLang="en-US" dirty="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56102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78) </a:t>
            </a:r>
            <a:r>
              <a:rPr lang="en-US" altLang="en-US" b="1" i="0" dirty="0"/>
              <a:t>2</a:t>
            </a:r>
            <a:endParaRPr lang="en-US" altLang="en-US" b="1" dirty="0"/>
          </a:p>
          <a:p>
            <a:pPr eaLnBrk="1" hangingPunct="1">
              <a:spcBef>
                <a:spcPct val="0"/>
              </a:spcBef>
            </a:pPr>
            <a:endParaRPr lang="en-US" altLang="en-US" b="1" dirty="0"/>
          </a:p>
          <a:p>
            <a:pPr eaLnBrk="1" hangingPunct="1">
              <a:spcBef>
                <a:spcPct val="0"/>
              </a:spcBef>
            </a:pPr>
            <a:endParaRPr lang="en-US" altLang="en-US" dirty="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19301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78)</a:t>
            </a:r>
            <a:endParaRPr lang="en-GB"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a:t>(p 78) </a:t>
            </a:r>
            <a:r>
              <a:rPr lang="en-GB" altLang="en-US" b="1" i="1" dirty="0"/>
              <a:t>3</a:t>
            </a:r>
            <a:endParaRPr lang="en-GB" altLang="en-US" dirty="0"/>
          </a:p>
          <a:p>
            <a:endParaRPr lang="en-GB" altLang="en-US" i="1" dirty="0"/>
          </a:p>
          <a:p>
            <a:r>
              <a:rPr lang="en-GB" altLang="en-US" i="1" dirty="0"/>
              <a:t>Replace N and N (N) with the names of the people requesting Baptism</a:t>
            </a:r>
          </a:p>
          <a:p>
            <a:endParaRPr lang="en-US" altLang="en-US" dirty="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78)</a:t>
            </a:r>
            <a:endParaRPr lang="en-GB"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78)</a:t>
            </a:r>
            <a:r>
              <a:rPr lang="en-US" altLang="en-US" b="1" i="1" dirty="0"/>
              <a:t> 5</a:t>
            </a:r>
            <a:r>
              <a:rPr lang="en-GB" altLang="en-US" b="1" dirty="0"/>
              <a:t> </a:t>
            </a:r>
            <a:r>
              <a:rPr lang="en-US" sz="1200" kern="1200" dirty="0">
                <a:solidFill>
                  <a:schemeClr val="tx1"/>
                </a:solidFill>
                <a:effectLst/>
                <a:latin typeface="+mn-lt"/>
                <a:ea typeface="+mn-ea"/>
                <a:cs typeface="+mn-cs"/>
              </a:rPr>
              <a:t>All stand if it is safe and comfortable to do so</a:t>
            </a:r>
          </a:p>
          <a:p>
            <a:r>
              <a:rPr lang="en-U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Except where a </a:t>
            </a:r>
            <a:r>
              <a:rPr lang="en-US" sz="1200" kern="1200" dirty="0" err="1">
                <a:solidFill>
                  <a:schemeClr val="tx1"/>
                </a:solidFill>
                <a:effectLst/>
                <a:latin typeface="+mn-lt"/>
                <a:ea typeface="+mn-ea"/>
                <a:cs typeface="+mn-cs"/>
              </a:rPr>
              <a:t>baptistry</a:t>
            </a:r>
            <a:r>
              <a:rPr lang="en-US" sz="1200" kern="1200" dirty="0">
                <a:solidFill>
                  <a:schemeClr val="tx1"/>
                </a:solidFill>
                <a:effectLst/>
                <a:latin typeface="+mn-lt"/>
                <a:ea typeface="+mn-ea"/>
                <a:cs typeface="+mn-cs"/>
              </a:rPr>
              <a:t> is to be used, water is poured into the font, in the sight of the people.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candidates for Baptism gather round or near the font or baptistry.</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minister stands at the font or </a:t>
            </a:r>
            <a:r>
              <a:rPr lang="en-US" sz="1200" kern="1200" dirty="0" err="1">
                <a:solidFill>
                  <a:schemeClr val="tx1"/>
                </a:solidFill>
                <a:effectLst/>
                <a:latin typeface="+mn-lt"/>
                <a:ea typeface="+mn-ea"/>
                <a:cs typeface="+mn-cs"/>
              </a:rPr>
              <a:t>baptistry</a:t>
            </a:r>
            <a:r>
              <a:rPr lang="en-US" sz="1200" kern="1200" dirty="0">
                <a:solidFill>
                  <a:schemeClr val="tx1"/>
                </a:solidFill>
                <a:effectLst/>
                <a:latin typeface="+mn-lt"/>
                <a:ea typeface="+mn-ea"/>
                <a:cs typeface="+mn-cs"/>
              </a:rPr>
              <a:t> and says:</a:t>
            </a:r>
            <a:endParaRPr lang="en-GB" sz="1200" kern="1200" dirty="0">
              <a:solidFill>
                <a:schemeClr val="tx1"/>
              </a:solidFill>
              <a:effectLst/>
              <a:latin typeface="+mn-lt"/>
              <a:ea typeface="+mn-ea"/>
              <a:cs typeface="+mn-cs"/>
            </a:endParaRPr>
          </a:p>
          <a:p>
            <a:endParaRPr lang="en-US" altLang="en-US" dirty="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00450-CC77-87AB-535E-F87CF5300956}"/>
            </a:ext>
          </a:extLst>
        </p:cNvPr>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859F81B-3693-4D13-7A52-EB1A58B41A0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90AB14D-B4FF-EA30-839C-5A9F09AEF9D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79)</a:t>
            </a:r>
            <a:r>
              <a:rPr lang="en-US" altLang="en-US" b="1" i="1" dirty="0"/>
              <a:t> 5</a:t>
            </a:r>
            <a:r>
              <a:rPr lang="en-GB" altLang="en-US" b="1" dirty="0"/>
              <a:t> </a:t>
            </a:r>
            <a:endParaRPr lang="en-GB" sz="1200" kern="1200" dirty="0">
              <a:solidFill>
                <a:schemeClr val="tx1"/>
              </a:solidFill>
              <a:effectLst/>
              <a:latin typeface="+mn-lt"/>
              <a:ea typeface="+mn-ea"/>
              <a:cs typeface="+mn-cs"/>
            </a:endParaRPr>
          </a:p>
          <a:p>
            <a:endParaRPr lang="en-US" altLang="en-US" dirty="0"/>
          </a:p>
        </p:txBody>
      </p:sp>
      <p:sp>
        <p:nvSpPr>
          <p:cNvPr id="50180" name="Slide Number Placeholder 3">
            <a:extLst>
              <a:ext uri="{FF2B5EF4-FFF2-40B4-BE49-F238E27FC236}">
                <a16:creationId xmlns:a16="http://schemas.microsoft.com/office/drawing/2014/main" id="{508FCCB2-D5AA-D15D-BAE3-AEFEC7CBF0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96987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79)</a:t>
            </a:r>
            <a:r>
              <a:rPr lang="en-US" altLang="en-US" b="1" i="1" dirty="0"/>
              <a:t> 5</a:t>
            </a:r>
            <a:r>
              <a:rPr lang="en-GB" altLang="en-US" b="1" dirty="0"/>
              <a:t> </a:t>
            </a:r>
            <a:endParaRPr lang="en-GB" sz="1200" kern="1200" dirty="0">
              <a:solidFill>
                <a:schemeClr val="tx1"/>
              </a:solidFill>
              <a:effectLst/>
              <a:latin typeface="+mn-lt"/>
              <a:ea typeface="+mn-ea"/>
              <a:cs typeface="+mn-cs"/>
            </a:endParaRPr>
          </a:p>
          <a:p>
            <a:endParaRPr lang="en-US" altLang="en-US" dirty="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2265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BA0F86B-88BB-4E1A-8B4B-8F671C6A444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932375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79)</a:t>
            </a:r>
            <a:r>
              <a:rPr lang="en-US" altLang="en-US" b="1" i="1" dirty="0"/>
              <a:t> 5</a:t>
            </a:r>
            <a:r>
              <a:rPr lang="en-GB" altLang="en-US" b="1" dirty="0"/>
              <a:t> </a:t>
            </a:r>
            <a:endParaRPr lang="en-GB" sz="1200" kern="1200" dirty="0">
              <a:solidFill>
                <a:schemeClr val="tx1"/>
              </a:solidFill>
              <a:effectLst/>
              <a:latin typeface="+mn-lt"/>
              <a:ea typeface="+mn-ea"/>
              <a:cs typeface="+mn-cs"/>
            </a:endParaRPr>
          </a:p>
          <a:p>
            <a:endParaRPr lang="en-US" altLang="en-US" dirty="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79)</a:t>
            </a:r>
            <a:r>
              <a:rPr lang="en-US" altLang="en-US" b="1" i="1" dirty="0"/>
              <a:t> 5</a:t>
            </a:r>
            <a:r>
              <a:rPr lang="en-GB" altLang="en-US" b="1" dirty="0"/>
              <a:t> </a:t>
            </a:r>
            <a:endParaRPr lang="en-GB" sz="1200" kern="1200" dirty="0">
              <a:solidFill>
                <a:schemeClr val="tx1"/>
              </a:solidFill>
              <a:effectLst/>
              <a:latin typeface="+mn-lt"/>
              <a:ea typeface="+mn-ea"/>
              <a:cs typeface="+mn-cs"/>
            </a:endParaRPr>
          </a:p>
          <a:p>
            <a:endParaRPr lang="en-US" altLang="en-US" dirty="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078937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79) </a:t>
            </a:r>
            <a:r>
              <a:rPr lang="en-US" altLang="en-US" b="1" i="1" dirty="0"/>
              <a:t>5 </a:t>
            </a:r>
          </a:p>
          <a:p>
            <a:r>
              <a:rPr lang="en-US" sz="1200" kern="1200" dirty="0">
                <a:solidFill>
                  <a:schemeClr val="tx1"/>
                </a:solidFill>
                <a:effectLst/>
                <a:latin typeface="+mn-lt"/>
                <a:ea typeface="+mn-ea"/>
                <a:cs typeface="+mn-cs"/>
              </a:rPr>
              <a:t>The minister may extend their hands over the water.</a:t>
            </a:r>
            <a:endParaRPr lang="en-GB" sz="1200" kern="1200" dirty="0">
              <a:solidFill>
                <a:schemeClr val="tx1"/>
              </a:solidFill>
              <a:effectLst/>
              <a:latin typeface="+mn-lt"/>
              <a:ea typeface="+mn-ea"/>
              <a:cs typeface="+mn-cs"/>
            </a:endParaRPr>
          </a:p>
          <a:p>
            <a:endParaRPr lang="en-US" altLang="en-US" dirty="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41892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7080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79)</a:t>
            </a:r>
            <a:endParaRPr lang="en-GB"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69294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79)</a:t>
            </a:r>
            <a:r>
              <a:rPr lang="en-GB" b="1" i="0" baseline="0" dirty="0"/>
              <a:t> 7 </a:t>
            </a:r>
            <a:r>
              <a:rPr lang="en-US" sz="1200" kern="1200" dirty="0">
                <a:solidFill>
                  <a:schemeClr val="tx1"/>
                </a:solidFill>
                <a:effectLst/>
                <a:latin typeface="+mn-lt"/>
                <a:ea typeface="+mn-ea"/>
                <a:cs typeface="+mn-cs"/>
              </a:rPr>
              <a:t>The people remain standing.</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minister says to the </a:t>
            </a:r>
            <a:r>
              <a:rPr lang="en-US" sz="1200" i="1" kern="1200" dirty="0">
                <a:solidFill>
                  <a:schemeClr val="tx1"/>
                </a:solidFill>
                <a:effectLst/>
                <a:latin typeface="+mn-lt"/>
                <a:ea typeface="+mn-ea"/>
                <a:cs typeface="+mn-cs"/>
              </a:rPr>
              <a:t>candidates</a:t>
            </a:r>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25</a:t>
            </a:fld>
            <a:endParaRPr lang="en-GB"/>
          </a:p>
        </p:txBody>
      </p:sp>
    </p:spTree>
    <p:extLst>
      <p:ext uri="{BB962C8B-B14F-4D97-AF65-F5344CB8AC3E}">
        <p14:creationId xmlns:p14="http://schemas.microsoft.com/office/powerpoint/2010/main" val="32008351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79)</a:t>
            </a:r>
            <a:r>
              <a:rPr lang="en-GB" b="1" i="0" baseline="0" dirty="0"/>
              <a:t> 7 </a:t>
            </a:r>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26</a:t>
            </a:fld>
            <a:endParaRPr lang="en-GB"/>
          </a:p>
        </p:txBody>
      </p:sp>
    </p:spTree>
    <p:extLst>
      <p:ext uri="{BB962C8B-B14F-4D97-AF65-F5344CB8AC3E}">
        <p14:creationId xmlns:p14="http://schemas.microsoft.com/office/powerpoint/2010/main" val="18492487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80)</a:t>
            </a:r>
            <a:r>
              <a:rPr lang="en-GB" b="1" i="0" baseline="0" dirty="0"/>
              <a:t> 8 </a:t>
            </a:r>
          </a:p>
          <a:p>
            <a:pPr lvl="0"/>
            <a:r>
              <a:rPr lang="en-US" sz="1200" kern="1200" dirty="0">
                <a:solidFill>
                  <a:schemeClr val="tx1"/>
                </a:solidFill>
                <a:effectLst/>
                <a:latin typeface="+mn-lt"/>
                <a:ea typeface="+mn-ea"/>
                <a:cs typeface="+mn-cs"/>
              </a:rPr>
              <a:t>The minister says to everyone present:</a:t>
            </a:r>
            <a:endParaRPr lang="en-GB" sz="1200" kern="1200" dirty="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27</a:t>
            </a:fld>
            <a:endParaRPr lang="en-GB"/>
          </a:p>
        </p:txBody>
      </p:sp>
    </p:spTree>
    <p:extLst>
      <p:ext uri="{BB962C8B-B14F-4D97-AF65-F5344CB8AC3E}">
        <p14:creationId xmlns:p14="http://schemas.microsoft.com/office/powerpoint/2010/main" val="27007487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80)</a:t>
            </a:r>
            <a:r>
              <a:rPr lang="en-GB" b="1" i="0" baseline="0" dirty="0"/>
              <a:t> 8 </a:t>
            </a:r>
          </a:p>
          <a:p>
            <a:pPr lvl="0"/>
            <a:r>
              <a:rPr lang="en-US" sz="1200" kern="1200" dirty="0">
                <a:solidFill>
                  <a:schemeClr val="tx1"/>
                </a:solidFill>
                <a:effectLst/>
                <a:latin typeface="+mn-lt"/>
                <a:ea typeface="+mn-ea"/>
                <a:cs typeface="+mn-cs"/>
              </a:rPr>
              <a:t>The minister says to everyone present:</a:t>
            </a:r>
            <a:endParaRPr lang="en-GB" sz="1200" kern="1200" dirty="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28</a:t>
            </a:fld>
            <a:endParaRPr lang="en-GB"/>
          </a:p>
        </p:txBody>
      </p:sp>
    </p:spTree>
    <p:extLst>
      <p:ext uri="{BB962C8B-B14F-4D97-AF65-F5344CB8AC3E}">
        <p14:creationId xmlns:p14="http://schemas.microsoft.com/office/powerpoint/2010/main" val="261282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6256EF-1AAC-33F3-9F3C-AE06821234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349855-F95C-F921-C5F5-97D15C12FF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8A88CD-F422-AAA1-2C4C-38F8DE17B09D}"/>
              </a:ext>
            </a:extLst>
          </p:cNvPr>
          <p:cNvSpPr>
            <a:spLocks noGrp="1"/>
          </p:cNvSpPr>
          <p:nvPr>
            <p:ph type="body" idx="1"/>
          </p:nvPr>
        </p:nvSpPr>
        <p:spPr/>
        <p:txBody>
          <a:bodyPr/>
          <a:lstStyle/>
          <a:p>
            <a:pPr lvl="0"/>
            <a:r>
              <a:rPr lang="en-GB" i="1" dirty="0"/>
              <a:t>(p</a:t>
            </a:r>
            <a:r>
              <a:rPr lang="en-GB" i="1" baseline="0" dirty="0"/>
              <a:t> 80)</a:t>
            </a:r>
            <a:r>
              <a:rPr lang="en-GB" b="1" i="0" baseline="0" dirty="0"/>
              <a:t> 8 </a:t>
            </a:r>
          </a:p>
          <a:p>
            <a:endParaRPr lang="en-GB" i="1" dirty="0"/>
          </a:p>
        </p:txBody>
      </p:sp>
      <p:sp>
        <p:nvSpPr>
          <p:cNvPr id="4" name="Slide Number Placeholder 3">
            <a:extLst>
              <a:ext uri="{FF2B5EF4-FFF2-40B4-BE49-F238E27FC236}">
                <a16:creationId xmlns:a16="http://schemas.microsoft.com/office/drawing/2014/main" id="{1197FAEF-E828-7F85-80C9-47C708754873}"/>
              </a:ext>
            </a:extLst>
          </p:cNvPr>
          <p:cNvSpPr>
            <a:spLocks noGrp="1"/>
          </p:cNvSpPr>
          <p:nvPr>
            <p:ph type="sldNum" sz="quarter" idx="10"/>
          </p:nvPr>
        </p:nvSpPr>
        <p:spPr/>
        <p:txBody>
          <a:bodyPr/>
          <a:lstStyle/>
          <a:p>
            <a:fld id="{49EE52FD-F3D1-407A-8A2F-1C65D7654453}" type="slidenum">
              <a:rPr lang="en-GB" smtClean="0"/>
              <a:t>29</a:t>
            </a:fld>
            <a:endParaRPr lang="en-GB"/>
          </a:p>
        </p:txBody>
      </p:sp>
    </p:spTree>
    <p:extLst>
      <p:ext uri="{BB962C8B-B14F-4D97-AF65-F5344CB8AC3E}">
        <p14:creationId xmlns:p14="http://schemas.microsoft.com/office/powerpoint/2010/main" val="437441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(p77)</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80)</a:t>
            </a:r>
            <a:r>
              <a:rPr lang="en-GB" b="1" i="0" baseline="0" dirty="0"/>
              <a:t> 8 </a:t>
            </a: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30</a:t>
            </a:fld>
            <a:endParaRPr lang="en-GB"/>
          </a:p>
        </p:txBody>
      </p:sp>
    </p:spTree>
    <p:extLst>
      <p:ext uri="{BB962C8B-B14F-4D97-AF65-F5344CB8AC3E}">
        <p14:creationId xmlns:p14="http://schemas.microsoft.com/office/powerpoint/2010/main" val="30461271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(p</a:t>
            </a:r>
            <a:r>
              <a:rPr lang="en-GB" i="1" baseline="0" dirty="0"/>
              <a:t> 80)</a:t>
            </a:r>
            <a:r>
              <a:rPr lang="en-GB" b="1" i="0" baseline="0" dirty="0"/>
              <a:t> 8 </a:t>
            </a:r>
          </a:p>
          <a:p>
            <a:pPr lvl="0"/>
            <a:r>
              <a:rPr lang="en-US" sz="1200" kern="1200" dirty="0">
                <a:solidFill>
                  <a:schemeClr val="tx1"/>
                </a:solidFill>
                <a:effectLst/>
                <a:latin typeface="+mn-lt"/>
                <a:ea typeface="+mn-ea"/>
                <a:cs typeface="+mn-cs"/>
              </a:rPr>
              <a:t>The minister says to everyone present:</a:t>
            </a:r>
            <a:endParaRPr lang="en-GB" sz="1200" kern="1200" dirty="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31</a:t>
            </a:fld>
            <a:endParaRPr lang="en-GB"/>
          </a:p>
        </p:txBody>
      </p:sp>
    </p:spTree>
    <p:extLst>
      <p:ext uri="{BB962C8B-B14F-4D97-AF65-F5344CB8AC3E}">
        <p14:creationId xmlns:p14="http://schemas.microsoft.com/office/powerpoint/2010/main" val="7448672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80)</a:t>
            </a:r>
            <a:endParaRPr lang="en-GB"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511889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80)</a:t>
            </a:r>
            <a:r>
              <a:rPr lang="en-GB" b="1" i="0" baseline="0" dirty="0"/>
              <a:t> 9</a:t>
            </a:r>
          </a:p>
          <a:p>
            <a:pPr lvl="0"/>
            <a:r>
              <a:rPr lang="en-US" sz="1200" kern="1200" dirty="0">
                <a:solidFill>
                  <a:schemeClr val="tx1"/>
                </a:solidFill>
                <a:effectLst/>
                <a:latin typeface="+mn-lt"/>
                <a:ea typeface="+mn-ea"/>
                <a:cs typeface="+mn-cs"/>
              </a:rPr>
              <a:t>The minister says to each candidate</a:t>
            </a:r>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33</a:t>
            </a:fld>
            <a:endParaRPr lang="en-GB"/>
          </a:p>
        </p:txBody>
      </p:sp>
    </p:spTree>
    <p:extLst>
      <p:ext uri="{BB962C8B-B14F-4D97-AF65-F5344CB8AC3E}">
        <p14:creationId xmlns:p14="http://schemas.microsoft.com/office/powerpoint/2010/main" val="5062820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80)</a:t>
            </a:r>
            <a:r>
              <a:rPr lang="en-GB" b="1" i="0" baseline="0" dirty="0"/>
              <a:t> 10 </a:t>
            </a:r>
          </a:p>
          <a:p>
            <a:pPr lvl="0"/>
            <a:r>
              <a:rPr lang="en-US" sz="1200" kern="1200" dirty="0">
                <a:solidFill>
                  <a:schemeClr val="tx1"/>
                </a:solidFill>
                <a:effectLst/>
                <a:latin typeface="+mn-lt"/>
                <a:ea typeface="+mn-ea"/>
                <a:cs typeface="+mn-cs"/>
              </a:rPr>
              <a:t>The minister may say to the candidates, replacing </a:t>
            </a:r>
            <a:r>
              <a:rPr lang="en-US" sz="1200" i="1" kern="1200" dirty="0">
                <a:solidFill>
                  <a:schemeClr val="tx1"/>
                </a:solidFill>
                <a:effectLst/>
                <a:latin typeface="+mn-lt"/>
                <a:ea typeface="+mn-ea"/>
                <a:cs typeface="+mn-cs"/>
              </a:rPr>
              <a:t>N and N (N) </a:t>
            </a:r>
            <a:r>
              <a:rPr lang="en-US" sz="1200" kern="1200" dirty="0">
                <a:solidFill>
                  <a:schemeClr val="tx1"/>
                </a:solidFill>
                <a:effectLst/>
                <a:latin typeface="+mn-lt"/>
                <a:ea typeface="+mn-ea"/>
                <a:cs typeface="+mn-cs"/>
              </a:rPr>
              <a:t>with their names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34</a:t>
            </a:fld>
            <a:endParaRPr lang="en-GB"/>
          </a:p>
        </p:txBody>
      </p:sp>
    </p:spTree>
    <p:extLst>
      <p:ext uri="{BB962C8B-B14F-4D97-AF65-F5344CB8AC3E}">
        <p14:creationId xmlns:p14="http://schemas.microsoft.com/office/powerpoint/2010/main" val="33218667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67)</a:t>
            </a:r>
            <a:r>
              <a:rPr lang="en-GB" b="1" i="0" baseline="0" dirty="0"/>
              <a:t> 12 </a:t>
            </a:r>
            <a:r>
              <a:rPr lang="en-US" sz="1200" kern="1200" dirty="0">
                <a:solidFill>
                  <a:schemeClr val="tx1"/>
                </a:solidFill>
                <a:effectLst/>
                <a:latin typeface="+mn-lt"/>
                <a:ea typeface="+mn-ea"/>
                <a:cs typeface="+mn-cs"/>
              </a:rPr>
              <a:t>The minister may say to those to be baptized: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35</a:t>
            </a:fld>
            <a:endParaRPr lang="en-GB"/>
          </a:p>
        </p:txBody>
      </p:sp>
    </p:spTree>
    <p:extLst>
      <p:ext uri="{BB962C8B-B14F-4D97-AF65-F5344CB8AC3E}">
        <p14:creationId xmlns:p14="http://schemas.microsoft.com/office/powerpoint/2010/main" val="18371758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80)</a:t>
            </a:r>
            <a:r>
              <a:rPr lang="en-GB" b="1" i="0" baseline="0" dirty="0"/>
              <a:t> 10 </a:t>
            </a:r>
          </a:p>
        </p:txBody>
      </p:sp>
      <p:sp>
        <p:nvSpPr>
          <p:cNvPr id="4" name="Slide Number Placeholder 3"/>
          <p:cNvSpPr>
            <a:spLocks noGrp="1"/>
          </p:cNvSpPr>
          <p:nvPr>
            <p:ph type="sldNum" sz="quarter" idx="10"/>
          </p:nvPr>
        </p:nvSpPr>
        <p:spPr/>
        <p:txBody>
          <a:bodyPr/>
          <a:lstStyle/>
          <a:p>
            <a:fld id="{49EE52FD-F3D1-407A-8A2F-1C65D7654453}" type="slidenum">
              <a:rPr lang="en-GB" smtClean="0"/>
              <a:t>36</a:t>
            </a:fld>
            <a:endParaRPr lang="en-GB"/>
          </a:p>
        </p:txBody>
      </p:sp>
    </p:spTree>
    <p:extLst>
      <p:ext uri="{BB962C8B-B14F-4D97-AF65-F5344CB8AC3E}">
        <p14:creationId xmlns:p14="http://schemas.microsoft.com/office/powerpoint/2010/main" val="18370415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(p</a:t>
            </a:r>
            <a:r>
              <a:rPr lang="en-GB" i="1" baseline="0" dirty="0"/>
              <a:t> 81)</a:t>
            </a:r>
            <a:r>
              <a:rPr lang="en-GB" b="1" i="0" baseline="0" dirty="0"/>
              <a:t> 11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minister pours water generously and visibly three times on the bowed head of each candidate, or dips them in water three times, once at the mention of each Person of the Holy Trinity, saying:</a:t>
            </a:r>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37</a:t>
            </a:fld>
            <a:endParaRPr lang="en-GB"/>
          </a:p>
        </p:txBody>
      </p:sp>
    </p:spTree>
    <p:extLst>
      <p:ext uri="{BB962C8B-B14F-4D97-AF65-F5344CB8AC3E}">
        <p14:creationId xmlns:p14="http://schemas.microsoft.com/office/powerpoint/2010/main" val="23231789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(p</a:t>
            </a:r>
            <a:r>
              <a:rPr lang="en-GB" i="1" baseline="0" dirty="0"/>
              <a:t> 81) </a:t>
            </a:r>
            <a:r>
              <a:rPr lang="en-GB" b="1" i="1" baseline="0" dirty="0"/>
              <a:t>13 </a:t>
            </a:r>
            <a:br>
              <a:rPr lang="en-GB" b="1" i="1" baseline="0" dirty="0"/>
            </a:br>
            <a:r>
              <a:rPr lang="en-US" sz="1200" kern="1200" dirty="0">
                <a:solidFill>
                  <a:schemeClr val="tx1"/>
                </a:solidFill>
                <a:effectLst/>
                <a:latin typeface="+mn-lt"/>
                <a:ea typeface="+mn-ea"/>
                <a:cs typeface="+mn-cs"/>
              </a:rPr>
              <a:t>The minister makes the sign of the cross on the forehead of each newly-baptized person, saying:</a:t>
            </a:r>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38</a:t>
            </a:fld>
            <a:endParaRPr lang="en-GB"/>
          </a:p>
        </p:txBody>
      </p:sp>
    </p:spTree>
    <p:extLst>
      <p:ext uri="{BB962C8B-B14F-4D97-AF65-F5344CB8AC3E}">
        <p14:creationId xmlns:p14="http://schemas.microsoft.com/office/powerpoint/2010/main" val="41971376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81)</a:t>
            </a:r>
            <a:r>
              <a:rPr lang="en-GB" b="1" i="0" baseline="0" dirty="0"/>
              <a:t> 12 </a:t>
            </a:r>
          </a:p>
          <a:p>
            <a:pPr lvl="0"/>
            <a:r>
              <a:rPr lang="en-GB" sz="1200" b="0" i="0" kern="1200" baseline="0" dirty="0">
                <a:solidFill>
                  <a:schemeClr val="tx1"/>
                </a:solidFill>
                <a:effectLst/>
                <a:latin typeface="+mn-lt"/>
                <a:ea typeface="+mn-ea"/>
                <a:cs typeface="+mn-cs"/>
              </a:rPr>
              <a:t>The people sit</a:t>
            </a:r>
          </a:p>
          <a:p>
            <a:pPr lvl="0"/>
            <a:r>
              <a:rPr lang="en-GB" sz="1200" b="0" i="0" kern="1200" baseline="0" dirty="0">
                <a:solidFill>
                  <a:schemeClr val="tx1"/>
                </a:solidFill>
                <a:effectLst/>
                <a:latin typeface="+mn-lt"/>
                <a:ea typeface="+mn-ea"/>
                <a:cs typeface="+mn-cs"/>
              </a:rPr>
              <a:t>A lighted candle may be given to each newly-baptized person</a:t>
            </a:r>
          </a:p>
          <a:p>
            <a:pPr lvl="0"/>
            <a:r>
              <a:rPr lang="en-US" sz="1200" kern="1200" dirty="0">
                <a:solidFill>
                  <a:schemeClr val="tx1"/>
                </a:solidFill>
                <a:effectLst/>
                <a:latin typeface="+mn-lt"/>
                <a:ea typeface="+mn-ea"/>
                <a:cs typeface="+mn-cs"/>
              </a:rPr>
              <a:t>The minister, or a representative of the local church, says to them:</a:t>
            </a:r>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39</a:t>
            </a:fld>
            <a:endParaRPr lang="en-GB"/>
          </a:p>
        </p:txBody>
      </p:sp>
    </p:spTree>
    <p:extLst>
      <p:ext uri="{BB962C8B-B14F-4D97-AF65-F5344CB8AC3E}">
        <p14:creationId xmlns:p14="http://schemas.microsoft.com/office/powerpoint/2010/main" val="2348836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77) </a:t>
            </a:r>
            <a:r>
              <a:rPr lang="en-US" altLang="en-US" b="1" i="0" dirty="0"/>
              <a:t>2</a:t>
            </a:r>
            <a:endParaRPr lang="en-US" altLang="en-US" b="1" dirty="0"/>
          </a:p>
          <a:p>
            <a:pPr eaLnBrk="1" hangingPunct="1">
              <a:spcBef>
                <a:spcPct val="0"/>
              </a:spcBef>
            </a:pPr>
            <a:endParaRPr lang="en-US" altLang="en-US" dirty="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82)</a:t>
            </a:r>
            <a:r>
              <a:rPr lang="en-GB" b="1" i="0" baseline="0" dirty="0"/>
              <a:t> 13 </a:t>
            </a:r>
          </a:p>
          <a:p>
            <a:pPr lvl="0"/>
            <a:r>
              <a:rPr lang="en-US" sz="1200" kern="1200" dirty="0">
                <a:solidFill>
                  <a:schemeClr val="tx1"/>
                </a:solidFill>
                <a:effectLst/>
                <a:latin typeface="+mn-lt"/>
                <a:ea typeface="+mn-ea"/>
                <a:cs typeface="+mn-cs"/>
              </a:rPr>
              <a:t>The newly-baptized </a:t>
            </a:r>
            <a:r>
              <a:rPr lang="en-US" sz="1200" i="1" kern="1200" dirty="0">
                <a:solidFill>
                  <a:schemeClr val="tx1"/>
                </a:solidFill>
                <a:effectLst/>
                <a:latin typeface="+mn-lt"/>
                <a:ea typeface="+mn-ea"/>
                <a:cs typeface="+mn-cs"/>
              </a:rPr>
              <a:t>stand </a:t>
            </a:r>
            <a:r>
              <a:rPr lang="en-US" sz="1200" kern="1200" dirty="0">
                <a:solidFill>
                  <a:schemeClr val="tx1"/>
                </a:solidFill>
                <a:effectLst/>
                <a:latin typeface="+mn-lt"/>
                <a:ea typeface="+mn-ea"/>
                <a:cs typeface="+mn-cs"/>
              </a:rPr>
              <a:t>facing the people </a:t>
            </a:r>
          </a:p>
          <a:p>
            <a:pPr lvl="0"/>
            <a:r>
              <a:rPr lang="en-US" sz="1200" kern="1200" dirty="0">
                <a:solidFill>
                  <a:schemeClr val="tx1"/>
                </a:solidFill>
                <a:effectLst/>
                <a:latin typeface="+mn-lt"/>
                <a:ea typeface="+mn-ea"/>
                <a:cs typeface="+mn-cs"/>
              </a:rPr>
              <a:t>All say or sing:</a:t>
            </a:r>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40</a:t>
            </a:fld>
            <a:endParaRPr lang="en-GB"/>
          </a:p>
        </p:txBody>
      </p:sp>
    </p:spTree>
    <p:extLst>
      <p:ext uri="{BB962C8B-B14F-4D97-AF65-F5344CB8AC3E}">
        <p14:creationId xmlns:p14="http://schemas.microsoft.com/office/powerpoint/2010/main" val="25725261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82)</a:t>
            </a:r>
            <a:endParaRPr lang="en-GB"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535493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82)</a:t>
            </a:r>
            <a:r>
              <a:rPr lang="en-GB" b="1" i="0" baseline="0" dirty="0"/>
              <a:t> 14 </a:t>
            </a:r>
          </a:p>
          <a:p>
            <a:pPr lvl="0"/>
            <a:r>
              <a:rPr lang="en-US" sz="1200" kern="1200" dirty="0">
                <a:solidFill>
                  <a:schemeClr val="tx1"/>
                </a:solidFill>
                <a:effectLst/>
                <a:latin typeface="+mn-lt"/>
                <a:ea typeface="+mn-ea"/>
                <a:cs typeface="+mn-cs"/>
              </a:rPr>
              <a:t>The minister says to the newly-baptized </a:t>
            </a:r>
            <a:r>
              <a:rPr lang="en-US" sz="1200" i="1" kern="1200" dirty="0">
                <a:solidFill>
                  <a:schemeClr val="tx1"/>
                </a:solidFill>
                <a:effectLst/>
                <a:latin typeface="+mn-lt"/>
                <a:ea typeface="+mn-ea"/>
                <a:cs typeface="+mn-cs"/>
              </a:rPr>
              <a:t>candidates </a:t>
            </a:r>
            <a:r>
              <a:rPr lang="en-US" sz="1200" kern="1200" dirty="0">
                <a:solidFill>
                  <a:schemeClr val="tx1"/>
                </a:solidFill>
                <a:effectLst/>
                <a:latin typeface="+mn-lt"/>
                <a:ea typeface="+mn-ea"/>
                <a:cs typeface="+mn-cs"/>
              </a:rPr>
              <a:t>for Confirmation, and to any </a:t>
            </a:r>
            <a:r>
              <a:rPr lang="en-US" sz="1200" i="1" kern="1200" dirty="0">
                <a:solidFill>
                  <a:schemeClr val="tx1"/>
                </a:solidFill>
                <a:effectLst/>
                <a:latin typeface="+mn-lt"/>
                <a:ea typeface="+mn-ea"/>
                <a:cs typeface="+mn-cs"/>
              </a:rPr>
              <a:t>candidates </a:t>
            </a:r>
            <a:r>
              <a:rPr lang="en-US" sz="1200" kern="1200" dirty="0">
                <a:solidFill>
                  <a:schemeClr val="tx1"/>
                </a:solidFill>
                <a:effectLst/>
                <a:latin typeface="+mn-lt"/>
                <a:ea typeface="+mn-ea"/>
                <a:cs typeface="+mn-cs"/>
              </a:rPr>
              <a:t>for Confirmation who </a:t>
            </a:r>
            <a:r>
              <a:rPr lang="en-US" sz="1200" i="1" kern="1200" dirty="0">
                <a:solidFill>
                  <a:schemeClr val="tx1"/>
                </a:solidFill>
                <a:effectLst/>
                <a:latin typeface="+mn-lt"/>
                <a:ea typeface="+mn-ea"/>
                <a:cs typeface="+mn-cs"/>
              </a:rPr>
              <a:t>have </a:t>
            </a:r>
            <a:r>
              <a:rPr lang="en-US" sz="1200" kern="1200" dirty="0">
                <a:solidFill>
                  <a:schemeClr val="tx1"/>
                </a:solidFill>
                <a:effectLst/>
                <a:latin typeface="+mn-lt"/>
                <a:ea typeface="+mn-ea"/>
                <a:cs typeface="+mn-cs"/>
              </a:rPr>
              <a:t>been baptized on a previous occasion, replacing </a:t>
            </a:r>
            <a:r>
              <a:rPr lang="en-US" sz="1200" i="1" kern="1200" dirty="0">
                <a:solidFill>
                  <a:schemeClr val="tx1"/>
                </a:solidFill>
                <a:effectLst/>
                <a:latin typeface="+mn-lt"/>
                <a:ea typeface="+mn-ea"/>
                <a:cs typeface="+mn-cs"/>
              </a:rPr>
              <a:t>N and N (N) </a:t>
            </a:r>
            <a:r>
              <a:rPr lang="en-US" sz="1200" kern="1200" dirty="0">
                <a:solidFill>
                  <a:schemeClr val="tx1"/>
                </a:solidFill>
                <a:effectLst/>
                <a:latin typeface="+mn-lt"/>
                <a:ea typeface="+mn-ea"/>
                <a:cs typeface="+mn-cs"/>
              </a:rPr>
              <a:t>with their names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42</a:t>
            </a:fld>
            <a:endParaRPr lang="en-GB"/>
          </a:p>
        </p:txBody>
      </p:sp>
    </p:spTree>
    <p:extLst>
      <p:ext uri="{BB962C8B-B14F-4D97-AF65-F5344CB8AC3E}">
        <p14:creationId xmlns:p14="http://schemas.microsoft.com/office/powerpoint/2010/main" val="478856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82)</a:t>
            </a:r>
            <a:r>
              <a:rPr lang="en-GB" b="1" i="0" baseline="0" dirty="0"/>
              <a:t> 14</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43</a:t>
            </a:fld>
            <a:endParaRPr lang="en-GB"/>
          </a:p>
        </p:txBody>
      </p:sp>
    </p:spTree>
    <p:extLst>
      <p:ext uri="{BB962C8B-B14F-4D97-AF65-F5344CB8AC3E}">
        <p14:creationId xmlns:p14="http://schemas.microsoft.com/office/powerpoint/2010/main" val="27752599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83)</a:t>
            </a:r>
            <a:endParaRPr lang="en-GB"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519852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83)</a:t>
            </a:r>
            <a:r>
              <a:rPr lang="en-GB" b="1" i="0" baseline="0" dirty="0"/>
              <a:t> 15 </a:t>
            </a:r>
            <a:r>
              <a:rPr lang="en-US" sz="1200" kern="1200" dirty="0">
                <a:solidFill>
                  <a:schemeClr val="tx1"/>
                </a:solidFill>
                <a:effectLst/>
                <a:latin typeface="+mn-lt"/>
                <a:ea typeface="+mn-ea"/>
                <a:cs typeface="+mn-cs"/>
              </a:rPr>
              <a:t>The people remain standing. </a:t>
            </a:r>
          </a:p>
          <a:p>
            <a:pPr lvl="0"/>
            <a:r>
              <a:rPr lang="en-US" sz="1200" i="1" kern="1200" dirty="0">
                <a:solidFill>
                  <a:schemeClr val="tx1"/>
                </a:solidFill>
                <a:effectLst/>
                <a:latin typeface="+mn-lt"/>
                <a:ea typeface="+mn-ea"/>
                <a:cs typeface="+mn-cs"/>
              </a:rPr>
              <a:t>Those </a:t>
            </a:r>
            <a:r>
              <a:rPr lang="en-US" sz="1200" kern="1200" dirty="0">
                <a:solidFill>
                  <a:schemeClr val="tx1"/>
                </a:solidFill>
                <a:effectLst/>
                <a:latin typeface="+mn-lt"/>
                <a:ea typeface="+mn-ea"/>
                <a:cs typeface="+mn-cs"/>
              </a:rPr>
              <a:t>who </a:t>
            </a:r>
            <a:r>
              <a:rPr lang="en-US" sz="1200" i="1" kern="1200" dirty="0">
                <a:solidFill>
                  <a:schemeClr val="tx1"/>
                </a:solidFill>
                <a:effectLst/>
                <a:latin typeface="+mn-lt"/>
                <a:ea typeface="+mn-ea"/>
                <a:cs typeface="+mn-cs"/>
              </a:rPr>
              <a:t>are </a:t>
            </a:r>
            <a:r>
              <a:rPr lang="en-US" sz="1200" kern="1200" dirty="0">
                <a:solidFill>
                  <a:schemeClr val="tx1"/>
                </a:solidFill>
                <a:effectLst/>
                <a:latin typeface="+mn-lt"/>
                <a:ea typeface="+mn-ea"/>
                <a:cs typeface="+mn-cs"/>
              </a:rPr>
              <a:t>to be confirmed </a:t>
            </a:r>
            <a:r>
              <a:rPr lang="en-US" sz="1200" i="1" kern="1200" dirty="0">
                <a:solidFill>
                  <a:schemeClr val="tx1"/>
                </a:solidFill>
                <a:effectLst/>
                <a:latin typeface="+mn-lt"/>
                <a:ea typeface="+mn-ea"/>
                <a:cs typeface="+mn-cs"/>
              </a:rPr>
              <a:t>kneel</a:t>
            </a:r>
            <a:r>
              <a:rPr lang="en-U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minister, extending their hands towards the </a:t>
            </a:r>
            <a:r>
              <a:rPr lang="en-US" sz="1200" i="1" kern="1200" dirty="0">
                <a:solidFill>
                  <a:schemeClr val="tx1"/>
                </a:solidFill>
                <a:effectLst/>
                <a:latin typeface="+mn-lt"/>
                <a:ea typeface="+mn-ea"/>
                <a:cs typeface="+mn-cs"/>
              </a:rPr>
              <a:t>candidates</a:t>
            </a:r>
            <a:r>
              <a:rPr lang="en-US" sz="1200" kern="1200" dirty="0">
                <a:solidFill>
                  <a:schemeClr val="tx1"/>
                </a:solidFill>
                <a:effectLst/>
                <a:latin typeface="+mn-lt"/>
                <a:ea typeface="+mn-ea"/>
                <a:cs typeface="+mn-cs"/>
              </a:rPr>
              <a:t>, says: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45</a:t>
            </a:fld>
            <a:endParaRPr lang="en-GB"/>
          </a:p>
        </p:txBody>
      </p:sp>
    </p:spTree>
    <p:extLst>
      <p:ext uri="{BB962C8B-B14F-4D97-AF65-F5344CB8AC3E}">
        <p14:creationId xmlns:p14="http://schemas.microsoft.com/office/powerpoint/2010/main" val="27612014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83)</a:t>
            </a:r>
            <a:r>
              <a:rPr lang="en-GB" b="1" i="0" baseline="0" dirty="0"/>
              <a:t> 15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46</a:t>
            </a:fld>
            <a:endParaRPr lang="en-GB"/>
          </a:p>
        </p:txBody>
      </p:sp>
    </p:spTree>
    <p:extLst>
      <p:ext uri="{BB962C8B-B14F-4D97-AF65-F5344CB8AC3E}">
        <p14:creationId xmlns:p14="http://schemas.microsoft.com/office/powerpoint/2010/main" val="23115857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83)</a:t>
            </a:r>
            <a:r>
              <a:rPr lang="en-GB" b="1" i="0" baseline="0" dirty="0"/>
              <a:t> 16 </a:t>
            </a:r>
            <a:r>
              <a:rPr lang="en-US" sz="1200" kern="1200" dirty="0">
                <a:solidFill>
                  <a:schemeClr val="tx1"/>
                </a:solidFill>
                <a:effectLst/>
                <a:latin typeface="+mn-lt"/>
                <a:ea typeface="+mn-ea"/>
                <a:cs typeface="+mn-cs"/>
              </a:rPr>
              <a:t>The minister lays their hand upon the head of each candidate, saying:</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47</a:t>
            </a:fld>
            <a:endParaRPr lang="en-GB"/>
          </a:p>
        </p:txBody>
      </p:sp>
    </p:spTree>
    <p:extLst>
      <p:ext uri="{BB962C8B-B14F-4D97-AF65-F5344CB8AC3E}">
        <p14:creationId xmlns:p14="http://schemas.microsoft.com/office/powerpoint/2010/main" val="18155983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83)</a:t>
            </a:r>
            <a:endParaRPr lang="en-GB"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3182313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83)</a:t>
            </a:r>
            <a:r>
              <a:rPr lang="en-GB" b="1" i="0" baseline="0" dirty="0"/>
              <a:t> 17 </a:t>
            </a:r>
            <a:r>
              <a:rPr lang="en-US" sz="1200" i="1" kern="1200" dirty="0">
                <a:solidFill>
                  <a:schemeClr val="tx1"/>
                </a:solidFill>
                <a:effectLst/>
                <a:latin typeface="+mn-lt"/>
                <a:ea typeface="+mn-ea"/>
                <a:cs typeface="+mn-cs"/>
              </a:rPr>
              <a:t>Those </a:t>
            </a:r>
            <a:r>
              <a:rPr lang="en-US" sz="1200" kern="1200" dirty="0">
                <a:solidFill>
                  <a:schemeClr val="tx1"/>
                </a:solidFill>
                <a:effectLst/>
                <a:latin typeface="+mn-lt"/>
                <a:ea typeface="+mn-ea"/>
                <a:cs typeface="+mn-cs"/>
              </a:rPr>
              <a:t>newly-confirmed </a:t>
            </a:r>
            <a:r>
              <a:rPr lang="en-US" sz="1200" i="1" kern="1200" dirty="0">
                <a:solidFill>
                  <a:schemeClr val="tx1"/>
                </a:solidFill>
                <a:effectLst/>
                <a:latin typeface="+mn-lt"/>
                <a:ea typeface="+mn-ea"/>
                <a:cs typeface="+mn-cs"/>
              </a:rPr>
              <a:t>stand</a:t>
            </a:r>
            <a:r>
              <a:rPr lang="en-US" sz="1200" kern="1200" dirty="0">
                <a:solidFill>
                  <a:schemeClr val="tx1"/>
                </a:solidFill>
                <a:effectLst/>
                <a:latin typeface="+mn-lt"/>
                <a:ea typeface="+mn-ea"/>
                <a:cs typeface="+mn-cs"/>
              </a:rPr>
              <a:t>. The minister says to </a:t>
            </a:r>
            <a:r>
              <a:rPr lang="en-US" sz="1200" i="1" kern="1200" dirty="0">
                <a:solidFill>
                  <a:schemeClr val="tx1"/>
                </a:solidFill>
                <a:effectLst/>
                <a:latin typeface="+mn-lt"/>
                <a:ea typeface="+mn-ea"/>
                <a:cs typeface="+mn-cs"/>
              </a:rPr>
              <a:t>them</a:t>
            </a:r>
            <a:r>
              <a:rPr lang="en-US" sz="1200" kern="120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18</a:t>
            </a:r>
            <a:r>
              <a:rPr lang="en-US" sz="1200" kern="1200" dirty="0">
                <a:solidFill>
                  <a:schemeClr val="tx1"/>
                </a:solidFill>
                <a:effectLst/>
                <a:latin typeface="+mn-lt"/>
                <a:ea typeface="+mn-ea"/>
                <a:cs typeface="+mn-cs"/>
              </a:rPr>
              <a:t> The minister and a representative of the local church extend the hand of fellowship to each newly-confirmed person.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49</a:t>
            </a:fld>
            <a:endParaRPr lang="en-GB"/>
          </a:p>
        </p:txBody>
      </p:sp>
    </p:spTree>
    <p:extLst>
      <p:ext uri="{BB962C8B-B14F-4D97-AF65-F5344CB8AC3E}">
        <p14:creationId xmlns:p14="http://schemas.microsoft.com/office/powerpoint/2010/main" val="1792633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77) </a:t>
            </a:r>
            <a:r>
              <a:rPr lang="en-US" altLang="en-US" b="1" i="0" dirty="0"/>
              <a:t>2</a:t>
            </a:r>
            <a:endParaRPr lang="en-US" altLang="en-US" b="1" dirty="0"/>
          </a:p>
          <a:p>
            <a:pPr eaLnBrk="1" hangingPunct="1">
              <a:spcBef>
                <a:spcPct val="0"/>
              </a:spcBef>
            </a:pPr>
            <a:endParaRPr lang="en-US" altLang="en-US" b="1" dirty="0"/>
          </a:p>
          <a:p>
            <a:pPr eaLnBrk="1" hangingPunct="1">
              <a:spcBef>
                <a:spcPct val="0"/>
              </a:spcBef>
            </a:pPr>
            <a:endParaRPr lang="en-US" altLang="en-US" dirty="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8957495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83)</a:t>
            </a:r>
            <a:endParaRPr lang="en-GB"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6096286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83)</a:t>
            </a:r>
            <a:r>
              <a:rPr lang="en-GB" b="1" i="0" baseline="0" dirty="0"/>
              <a:t> 19 </a:t>
            </a:r>
            <a:r>
              <a:rPr lang="en-US" sz="1200" kern="1200" dirty="0">
                <a:solidFill>
                  <a:schemeClr val="tx1"/>
                </a:solidFill>
                <a:effectLst/>
                <a:latin typeface="+mn-lt"/>
                <a:ea typeface="+mn-ea"/>
                <a:cs typeface="+mn-cs"/>
              </a:rPr>
              <a:t>The minister says to </a:t>
            </a:r>
            <a:r>
              <a:rPr lang="en-US" sz="1200" i="1" kern="1200" dirty="0">
                <a:solidFill>
                  <a:schemeClr val="tx1"/>
                </a:solidFill>
                <a:effectLst/>
                <a:latin typeface="+mn-lt"/>
                <a:ea typeface="+mn-ea"/>
                <a:cs typeface="+mn-cs"/>
              </a:rPr>
              <a:t>those </a:t>
            </a:r>
            <a:r>
              <a:rPr lang="en-US" sz="1200" kern="1200" dirty="0">
                <a:solidFill>
                  <a:schemeClr val="tx1"/>
                </a:solidFill>
                <a:effectLst/>
                <a:latin typeface="+mn-lt"/>
                <a:ea typeface="+mn-ea"/>
                <a:cs typeface="+mn-cs"/>
              </a:rPr>
              <a:t>newly-confirmed:</a:t>
            </a:r>
          </a:p>
          <a:p>
            <a:pPr lvl="0"/>
            <a:r>
              <a:rPr lang="en-GB" i="1" dirty="0"/>
              <a:t>(p</a:t>
            </a:r>
            <a:r>
              <a:rPr lang="en-GB" i="1" baseline="0" dirty="0"/>
              <a:t> 85)</a:t>
            </a:r>
            <a:r>
              <a:rPr lang="en-GB" b="1" i="0" baseline="0" dirty="0"/>
              <a:t> 25 </a:t>
            </a:r>
            <a:r>
              <a:rPr lang="en-US" sz="1200" kern="1200" dirty="0">
                <a:solidFill>
                  <a:schemeClr val="tx1"/>
                </a:solidFill>
                <a:effectLst/>
                <a:latin typeface="+mn-lt"/>
                <a:ea typeface="+mn-ea"/>
                <a:cs typeface="+mn-cs"/>
              </a:rPr>
              <a:t>The minister says to </a:t>
            </a:r>
            <a:r>
              <a:rPr lang="en-US" sz="1200" i="1" kern="1200" dirty="0">
                <a:solidFill>
                  <a:schemeClr val="tx1"/>
                </a:solidFill>
                <a:effectLst/>
                <a:latin typeface="+mn-lt"/>
                <a:ea typeface="+mn-ea"/>
                <a:cs typeface="+mn-cs"/>
              </a:rPr>
              <a:t>those </a:t>
            </a:r>
            <a:r>
              <a:rPr lang="en-US" sz="1200" kern="1200" dirty="0">
                <a:solidFill>
                  <a:schemeClr val="tx1"/>
                </a:solidFill>
                <a:effectLst/>
                <a:latin typeface="+mn-lt"/>
                <a:ea typeface="+mn-ea"/>
                <a:cs typeface="+mn-cs"/>
              </a:rPr>
              <a:t>newly-</a:t>
            </a:r>
            <a:r>
              <a:rPr lang="en-US" sz="1200" kern="1200" dirty="0" err="1">
                <a:solidFill>
                  <a:schemeClr val="tx1"/>
                </a:solidFill>
                <a:effectLst/>
                <a:latin typeface="+mn-lt"/>
                <a:ea typeface="+mn-ea"/>
                <a:cs typeface="+mn-cs"/>
              </a:rPr>
              <a:t>baptised</a:t>
            </a:r>
            <a:r>
              <a:rPr lang="en-US" sz="1200" kern="1200" dirty="0">
                <a:solidFill>
                  <a:schemeClr val="tx1"/>
                </a:solidFill>
                <a:effectLst/>
                <a:latin typeface="+mn-lt"/>
                <a:ea typeface="+mn-ea"/>
                <a:cs typeface="+mn-cs"/>
              </a:rPr>
              <a:t>:</a:t>
            </a:r>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51</a:t>
            </a:fld>
            <a:endParaRPr lang="en-GB"/>
          </a:p>
        </p:txBody>
      </p:sp>
    </p:spTree>
    <p:extLst>
      <p:ext uri="{BB962C8B-B14F-4D97-AF65-F5344CB8AC3E}">
        <p14:creationId xmlns:p14="http://schemas.microsoft.com/office/powerpoint/2010/main" val="27522072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84)</a:t>
            </a:r>
            <a:r>
              <a:rPr lang="en-GB" b="1" i="0" baseline="0" dirty="0"/>
              <a:t> 19</a:t>
            </a:r>
          </a:p>
          <a:p>
            <a:pPr lvl="0"/>
            <a:r>
              <a:rPr lang="en-GB" i="1" dirty="0"/>
              <a:t>(p</a:t>
            </a:r>
            <a:r>
              <a:rPr lang="en-GB" i="1" baseline="0" dirty="0"/>
              <a:t> 85)</a:t>
            </a:r>
            <a:r>
              <a:rPr lang="en-GB" b="1" i="0" baseline="0" dirty="0"/>
              <a:t> 25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52</a:t>
            </a:fld>
            <a:endParaRPr lang="en-GB"/>
          </a:p>
        </p:txBody>
      </p:sp>
    </p:spTree>
    <p:extLst>
      <p:ext uri="{BB962C8B-B14F-4D97-AF65-F5344CB8AC3E}">
        <p14:creationId xmlns:p14="http://schemas.microsoft.com/office/powerpoint/2010/main" val="10675895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84)</a:t>
            </a:r>
            <a:r>
              <a:rPr lang="en-GB" b="1" i="0" baseline="0" dirty="0"/>
              <a:t> 19</a:t>
            </a:r>
          </a:p>
          <a:p>
            <a:pPr lvl="0"/>
            <a:r>
              <a:rPr lang="en-GB" i="1" dirty="0"/>
              <a:t>(p</a:t>
            </a:r>
            <a:r>
              <a:rPr lang="en-GB" i="1" baseline="0" dirty="0"/>
              <a:t> 85)</a:t>
            </a:r>
            <a:r>
              <a:rPr lang="en-GB" b="1" i="0" baseline="0" dirty="0"/>
              <a:t> 25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53</a:t>
            </a:fld>
            <a:endParaRPr lang="en-GB"/>
          </a:p>
        </p:txBody>
      </p:sp>
    </p:spTree>
    <p:extLst>
      <p:ext uri="{BB962C8B-B14F-4D97-AF65-F5344CB8AC3E}">
        <p14:creationId xmlns:p14="http://schemas.microsoft.com/office/powerpoint/2010/main" val="21999695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84)</a:t>
            </a:r>
            <a:r>
              <a:rPr lang="en-GB" b="1" i="0" baseline="0" dirty="0"/>
              <a:t> 19</a:t>
            </a:r>
          </a:p>
          <a:p>
            <a:pPr lvl="0"/>
            <a:r>
              <a:rPr lang="en-GB" i="1" dirty="0"/>
              <a:t>(p</a:t>
            </a:r>
            <a:r>
              <a:rPr lang="en-GB" i="1" baseline="0" dirty="0"/>
              <a:t> 85)</a:t>
            </a:r>
            <a:r>
              <a:rPr lang="en-GB" b="1" i="0" baseline="0" dirty="0"/>
              <a:t> 25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54</a:t>
            </a:fld>
            <a:endParaRPr lang="en-GB"/>
          </a:p>
        </p:txBody>
      </p:sp>
    </p:spTree>
    <p:extLst>
      <p:ext uri="{BB962C8B-B14F-4D97-AF65-F5344CB8AC3E}">
        <p14:creationId xmlns:p14="http://schemas.microsoft.com/office/powerpoint/2010/main" val="10971750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84)</a:t>
            </a:r>
          </a:p>
          <a:p>
            <a:r>
              <a:rPr lang="en-US" altLang="en-US" i="1" dirty="0"/>
              <a:t>(p. 86)</a:t>
            </a:r>
            <a:endParaRPr lang="en-GB"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424041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84)</a:t>
            </a:r>
            <a:r>
              <a:rPr lang="en-GB" b="1" i="0" baseline="0" dirty="0"/>
              <a:t> 20 </a:t>
            </a:r>
            <a:r>
              <a:rPr lang="en-US" sz="1200" kern="1200" dirty="0">
                <a:solidFill>
                  <a:schemeClr val="tx1"/>
                </a:solidFill>
                <a:effectLst/>
                <a:latin typeface="+mn-lt"/>
                <a:ea typeface="+mn-ea"/>
                <a:cs typeface="+mn-cs"/>
              </a:rPr>
              <a:t>The minister says to the</a:t>
            </a:r>
            <a:r>
              <a:rPr lang="en-US" sz="1200" kern="1200" baseline="0" dirty="0">
                <a:solidFill>
                  <a:schemeClr val="tx1"/>
                </a:solidFill>
                <a:effectLst/>
                <a:latin typeface="+mn-lt"/>
                <a:ea typeface="+mn-ea"/>
                <a:cs typeface="+mn-cs"/>
              </a:rPr>
              <a:t> people</a:t>
            </a:r>
            <a:r>
              <a:rPr lang="en-US" sz="1200" kern="1200" dirty="0">
                <a:solidFill>
                  <a:schemeClr val="tx1"/>
                </a:solidFill>
                <a:effectLst/>
                <a:latin typeface="+mn-lt"/>
                <a:ea typeface="+mn-ea"/>
                <a:cs typeface="+mn-cs"/>
              </a:rPr>
              <a:t>:</a:t>
            </a:r>
          </a:p>
          <a:p>
            <a:pPr lvl="0"/>
            <a:r>
              <a:rPr lang="en-GB" i="1" dirty="0"/>
              <a:t>(p</a:t>
            </a:r>
            <a:r>
              <a:rPr lang="en-GB" i="1" baseline="0" dirty="0"/>
              <a:t> 86)</a:t>
            </a:r>
            <a:r>
              <a:rPr lang="en-GB" b="1" i="0" baseline="0" dirty="0"/>
              <a:t> 26 </a:t>
            </a:r>
            <a:r>
              <a:rPr lang="en-US" sz="1200" kern="1200" dirty="0">
                <a:solidFill>
                  <a:schemeClr val="tx1"/>
                </a:solidFill>
                <a:effectLst/>
                <a:latin typeface="+mn-lt"/>
                <a:ea typeface="+mn-ea"/>
                <a:cs typeface="+mn-cs"/>
              </a:rPr>
              <a:t>The minister says to the</a:t>
            </a:r>
            <a:r>
              <a:rPr lang="en-US" sz="1200" kern="1200" baseline="0" dirty="0">
                <a:solidFill>
                  <a:schemeClr val="tx1"/>
                </a:solidFill>
                <a:effectLst/>
                <a:latin typeface="+mn-lt"/>
                <a:ea typeface="+mn-ea"/>
                <a:cs typeface="+mn-cs"/>
              </a:rPr>
              <a:t> people</a:t>
            </a:r>
            <a:r>
              <a:rPr lang="en-US" sz="1200" kern="1200" dirty="0">
                <a:solidFill>
                  <a:schemeClr val="tx1"/>
                </a:solidFill>
                <a:effectLst/>
                <a:latin typeface="+mn-lt"/>
                <a:ea typeface="+mn-ea"/>
                <a:cs typeface="+mn-cs"/>
              </a:rPr>
              <a:t>:</a:t>
            </a:r>
            <a:endParaRPr lang="en-GB"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56</a:t>
            </a:fld>
            <a:endParaRPr lang="en-GB"/>
          </a:p>
        </p:txBody>
      </p:sp>
    </p:spTree>
    <p:extLst>
      <p:ext uri="{BB962C8B-B14F-4D97-AF65-F5344CB8AC3E}">
        <p14:creationId xmlns:p14="http://schemas.microsoft.com/office/powerpoint/2010/main" val="34792105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a:t>(p</a:t>
            </a:r>
            <a:r>
              <a:rPr lang="en-GB" i="1" baseline="0" dirty="0"/>
              <a:t> 84)</a:t>
            </a:r>
            <a:r>
              <a:rPr lang="en-GB" b="1" i="0" baseline="0" dirty="0"/>
              <a:t> 20</a:t>
            </a:r>
            <a:endParaRPr lang="en-GB" b="0" i="1" baseline="0" dirty="0"/>
          </a:p>
          <a:p>
            <a:pPr lvl="0"/>
            <a:r>
              <a:rPr lang="en-GB" i="1" dirty="0"/>
              <a:t>(p</a:t>
            </a:r>
            <a:r>
              <a:rPr lang="en-GB" i="1" baseline="0" dirty="0"/>
              <a:t> 86)</a:t>
            </a:r>
            <a:r>
              <a:rPr lang="en-GB" b="1" i="0" baseline="0" dirty="0"/>
              <a:t> 26 </a:t>
            </a:r>
            <a:endParaRPr lang="en-GB" sz="1200" b="1" i="0" kern="1200" baseline="0" dirty="0">
              <a:solidFill>
                <a:schemeClr val="tx1"/>
              </a:solidFill>
              <a:effectLst/>
              <a:latin typeface="+mn-lt"/>
              <a:ea typeface="+mn-ea"/>
              <a:cs typeface="+mn-cs"/>
            </a:endParaRPr>
          </a:p>
          <a:p>
            <a:pPr lvl="0"/>
            <a:r>
              <a:rPr lang="en-GB" sz="1200" b="1" i="0" kern="1200" baseline="0" dirty="0">
                <a:solidFill>
                  <a:schemeClr val="tx1"/>
                </a:solidFill>
                <a:effectLst/>
                <a:latin typeface="+mn-lt"/>
                <a:ea typeface="+mn-ea"/>
                <a:cs typeface="+mn-cs"/>
              </a:rPr>
              <a:t>21 </a:t>
            </a:r>
            <a:r>
              <a:rPr lang="en-US" sz="1200" kern="1200" dirty="0">
                <a:solidFill>
                  <a:schemeClr val="tx1"/>
                </a:solidFill>
                <a:effectLst/>
                <a:latin typeface="+mn-lt"/>
                <a:ea typeface="+mn-ea"/>
                <a:cs typeface="+mn-cs"/>
              </a:rPr>
              <a:t>The people sit.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Bible or some other book may be given.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Certificates of Baptism and Confirmation, as appropriate, may be given.</a:t>
            </a:r>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57</a:t>
            </a:fld>
            <a:endParaRPr lang="en-GB"/>
          </a:p>
        </p:txBody>
      </p:sp>
    </p:spTree>
    <p:extLst>
      <p:ext uri="{BB962C8B-B14F-4D97-AF65-F5344CB8AC3E}">
        <p14:creationId xmlns:p14="http://schemas.microsoft.com/office/powerpoint/2010/main" val="426062115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(p</a:t>
            </a:r>
            <a:r>
              <a:rPr lang="en-GB" i="1" baseline="0" dirty="0"/>
              <a:t> 84)</a:t>
            </a:r>
            <a:r>
              <a:rPr lang="en-GB" b="1" i="0" baseline="0" dirty="0"/>
              <a:t> 22 </a:t>
            </a:r>
            <a:r>
              <a:rPr lang="en-US" sz="1200" kern="1200" dirty="0">
                <a:solidFill>
                  <a:schemeClr val="tx1"/>
                </a:solidFill>
                <a:effectLst/>
                <a:latin typeface="+mn-lt"/>
                <a:ea typeface="+mn-ea"/>
                <a:cs typeface="+mn-cs"/>
              </a:rPr>
              <a:t>The minister says: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(p</a:t>
            </a:r>
            <a:r>
              <a:rPr lang="en-GB" i="1" baseline="0" dirty="0"/>
              <a:t> 86)</a:t>
            </a:r>
            <a:r>
              <a:rPr lang="en-GB" b="1" i="0" baseline="0" dirty="0"/>
              <a:t> 28 </a:t>
            </a:r>
            <a:r>
              <a:rPr lang="en-US" sz="1200" kern="1200" dirty="0">
                <a:solidFill>
                  <a:schemeClr val="tx1"/>
                </a:solidFill>
                <a:effectLst/>
                <a:latin typeface="+mn-lt"/>
                <a:ea typeface="+mn-ea"/>
                <a:cs typeface="+mn-cs"/>
              </a:rPr>
              <a:t>The minister says:</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lvl="0"/>
            <a:endParaRPr lang="en-GB" b="1" i="0" baseline="0" dirty="0"/>
          </a:p>
        </p:txBody>
      </p:sp>
      <p:sp>
        <p:nvSpPr>
          <p:cNvPr id="4" name="Slide Number Placeholder 3"/>
          <p:cNvSpPr>
            <a:spLocks noGrp="1"/>
          </p:cNvSpPr>
          <p:nvPr>
            <p:ph type="sldNum" sz="quarter" idx="10"/>
          </p:nvPr>
        </p:nvSpPr>
        <p:spPr/>
        <p:txBody>
          <a:bodyPr/>
          <a:lstStyle/>
          <a:p>
            <a:fld id="{49EE52FD-F3D1-407A-8A2F-1C65D7654453}" type="slidenum">
              <a:rPr lang="en-GB" smtClean="0"/>
              <a:t>58</a:t>
            </a:fld>
            <a:endParaRPr lang="en-GB"/>
          </a:p>
        </p:txBody>
      </p:sp>
    </p:spTree>
    <p:extLst>
      <p:ext uri="{BB962C8B-B14F-4D97-AF65-F5344CB8AC3E}">
        <p14:creationId xmlns:p14="http://schemas.microsoft.com/office/powerpoint/2010/main" val="152786462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(p84) </a:t>
            </a:r>
            <a:r>
              <a:rPr lang="en-GB" b="1" i="1" dirty="0"/>
              <a:t>22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(p</a:t>
            </a:r>
            <a:r>
              <a:rPr lang="en-GB" i="1" baseline="0" dirty="0"/>
              <a:t> 86)</a:t>
            </a:r>
            <a:r>
              <a:rPr lang="en-GB" b="1" i="0" baseline="0" dirty="0"/>
              <a:t> 28</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lvl="0"/>
            <a:endParaRPr lang="en-GB" b="1" i="0" baseline="0" dirty="0"/>
          </a:p>
        </p:txBody>
      </p:sp>
      <p:sp>
        <p:nvSpPr>
          <p:cNvPr id="4" name="Slide Number Placeholder 3"/>
          <p:cNvSpPr>
            <a:spLocks noGrp="1"/>
          </p:cNvSpPr>
          <p:nvPr>
            <p:ph type="sldNum" sz="quarter" idx="10"/>
          </p:nvPr>
        </p:nvSpPr>
        <p:spPr/>
        <p:txBody>
          <a:bodyPr/>
          <a:lstStyle/>
          <a:p>
            <a:fld id="{49EE52FD-F3D1-407A-8A2F-1C65D7654453}" type="slidenum">
              <a:rPr lang="en-GB" smtClean="0"/>
              <a:t>59</a:t>
            </a:fld>
            <a:endParaRPr lang="en-GB"/>
          </a:p>
        </p:txBody>
      </p:sp>
    </p:spTree>
    <p:extLst>
      <p:ext uri="{BB962C8B-B14F-4D97-AF65-F5344CB8AC3E}">
        <p14:creationId xmlns:p14="http://schemas.microsoft.com/office/powerpoint/2010/main" val="2100089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77) </a:t>
            </a:r>
            <a:r>
              <a:rPr lang="en-US" altLang="en-US" b="1" i="0" dirty="0"/>
              <a:t>2</a:t>
            </a:r>
            <a:endParaRPr lang="en-US" altLang="en-US" b="1" dirty="0"/>
          </a:p>
          <a:p>
            <a:pPr eaLnBrk="1" hangingPunct="1">
              <a:spcBef>
                <a:spcPct val="0"/>
              </a:spcBef>
            </a:pPr>
            <a:endParaRPr lang="en-US" altLang="en-US" b="1" dirty="0"/>
          </a:p>
          <a:p>
            <a:pPr eaLnBrk="1" hangingPunct="1">
              <a:spcBef>
                <a:spcPct val="0"/>
              </a:spcBef>
            </a:pPr>
            <a:endParaRPr lang="en-US" altLang="en-US" dirty="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a:t>(p. 87) </a:t>
            </a:r>
            <a:r>
              <a:rPr lang="en-US" altLang="en-US" sz="1200" b="1" i="0" kern="1200" dirty="0">
                <a:solidFill>
                  <a:schemeClr val="tx1"/>
                </a:solidFill>
                <a:effectLst/>
                <a:latin typeface="+mn-lt"/>
                <a:ea typeface="+mn-ea"/>
                <a:cs typeface="+mn-cs"/>
              </a:rPr>
              <a:t>29</a:t>
            </a:r>
            <a:r>
              <a:rPr lang="en-US" sz="1200" kern="1200" dirty="0">
                <a:solidFill>
                  <a:schemeClr val="tx1"/>
                </a:solidFill>
                <a:effectLst/>
                <a:latin typeface="+mn-lt"/>
                <a:ea typeface="+mn-ea"/>
                <a:cs typeface="+mn-cs"/>
              </a:rPr>
              <a:t> The Lord’s Prayer, if it is not said at some other point in the service</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60</a:t>
            </a:fld>
            <a:endParaRPr lang="en-GB"/>
          </a:p>
        </p:txBody>
      </p:sp>
    </p:spTree>
    <p:extLst>
      <p:ext uri="{BB962C8B-B14F-4D97-AF65-F5344CB8AC3E}">
        <p14:creationId xmlns:p14="http://schemas.microsoft.com/office/powerpoint/2010/main" val="34595469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a:t>(p. 87) </a:t>
            </a:r>
            <a:r>
              <a:rPr lang="en-US" altLang="en-US" sz="1200" b="1" i="0" kern="1200" dirty="0">
                <a:solidFill>
                  <a:schemeClr val="tx1"/>
                </a:solidFill>
                <a:effectLst/>
                <a:latin typeface="+mn-lt"/>
                <a:ea typeface="+mn-ea"/>
                <a:cs typeface="+mn-cs"/>
              </a:rPr>
              <a:t>29</a:t>
            </a:r>
            <a:r>
              <a:rPr lang="en-US"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61</a:t>
            </a:fld>
            <a:endParaRPr lang="en-GB"/>
          </a:p>
        </p:txBody>
      </p:sp>
    </p:spTree>
    <p:extLst>
      <p:ext uri="{BB962C8B-B14F-4D97-AF65-F5344CB8AC3E}">
        <p14:creationId xmlns:p14="http://schemas.microsoft.com/office/powerpoint/2010/main" val="312787389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 85) </a:t>
            </a:r>
            <a:r>
              <a:rPr lang="en-GB" altLang="en-US" b="1" i="0" dirty="0"/>
              <a:t>23</a:t>
            </a:r>
            <a:r>
              <a:rPr lang="en-GB" altLang="en-US" dirty="0"/>
              <a:t> Hymn</a:t>
            </a:r>
          </a:p>
          <a:p>
            <a:endParaRPr lang="en-GB" altLang="en-US" dirty="0"/>
          </a:p>
          <a:p>
            <a:pPr lvl="0"/>
            <a:r>
              <a:rPr lang="en-GB" altLang="en-US" b="1" dirty="0"/>
              <a:t>24</a:t>
            </a:r>
            <a:r>
              <a:rPr lang="en-GB" altLang="en-US" dirty="0"/>
              <a:t> </a:t>
            </a:r>
            <a:r>
              <a:rPr lang="en-US" sz="1200" kern="1200" dirty="0">
                <a:solidFill>
                  <a:schemeClr val="tx1"/>
                </a:solidFill>
                <a:effectLst/>
                <a:latin typeface="+mn-lt"/>
                <a:ea typeface="+mn-ea"/>
                <a:cs typeface="+mn-cs"/>
              </a:rPr>
              <a:t>The service continues from the prayers of intercession in any appropriate order for Holy Communion. That for </a:t>
            </a:r>
            <a:r>
              <a:rPr lang="en-US" sz="1200" b="1" kern="1200" dirty="0">
                <a:solidFill>
                  <a:schemeClr val="tx1"/>
                </a:solidFill>
                <a:effectLst/>
                <a:latin typeface="+mn-lt"/>
                <a:ea typeface="+mn-ea"/>
                <a:cs typeface="+mn-cs"/>
              </a:rPr>
              <a:t>The Day of Pentecost and Times of Renewal in the Life of the Church </a:t>
            </a:r>
            <a:r>
              <a:rPr lang="en-US" sz="1200" kern="1200" dirty="0">
                <a:solidFill>
                  <a:schemeClr val="tx1"/>
                </a:solidFill>
                <a:effectLst/>
                <a:latin typeface="+mn-lt"/>
                <a:ea typeface="+mn-ea"/>
                <a:cs typeface="+mn-cs"/>
              </a:rPr>
              <a:t>(page 174) is especially suitable.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altLang="en-US" dirty="0"/>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3883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77) </a:t>
            </a:r>
            <a:r>
              <a:rPr lang="en-US" altLang="en-US" b="1" i="0" dirty="0"/>
              <a:t>2</a:t>
            </a:r>
            <a:endParaRPr lang="en-US" altLang="en-US" b="1" dirty="0"/>
          </a:p>
          <a:p>
            <a:pPr eaLnBrk="1" hangingPunct="1">
              <a:spcBef>
                <a:spcPct val="0"/>
              </a:spcBef>
            </a:pPr>
            <a:endParaRPr lang="en-US" altLang="en-US" b="1" dirty="0"/>
          </a:p>
          <a:p>
            <a:pPr eaLnBrk="1" hangingPunct="1">
              <a:spcBef>
                <a:spcPct val="0"/>
              </a:spcBef>
            </a:pPr>
            <a:endParaRPr lang="en-US" altLang="en-US" dirty="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67575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77) </a:t>
            </a:r>
            <a:r>
              <a:rPr lang="en-US" altLang="en-US" b="1" i="0" dirty="0"/>
              <a:t>2</a:t>
            </a:r>
            <a:endParaRPr lang="en-US" altLang="en-US" b="1" dirty="0"/>
          </a:p>
          <a:p>
            <a:pPr eaLnBrk="1" hangingPunct="1">
              <a:spcBef>
                <a:spcPct val="0"/>
              </a:spcBef>
            </a:pPr>
            <a:endParaRPr lang="en-US" altLang="en-US" b="1" dirty="0"/>
          </a:p>
          <a:p>
            <a:pPr eaLnBrk="1" hangingPunct="1">
              <a:spcBef>
                <a:spcPct val="0"/>
              </a:spcBef>
            </a:pPr>
            <a:endParaRPr lang="en-US" altLang="en-US" dirty="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0119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a:t>(p. 77) </a:t>
            </a:r>
            <a:r>
              <a:rPr lang="en-US" altLang="en-US" b="1" i="0" dirty="0"/>
              <a:t>2</a:t>
            </a:r>
            <a:endParaRPr lang="en-US" altLang="en-US" b="1" dirty="0"/>
          </a:p>
          <a:p>
            <a:pPr eaLnBrk="1" hangingPunct="1">
              <a:spcBef>
                <a:spcPct val="0"/>
              </a:spcBef>
            </a:pPr>
            <a:endParaRPr lang="en-US" altLang="en-US" b="1" dirty="0"/>
          </a:p>
          <a:p>
            <a:pPr eaLnBrk="1" hangingPunct="1">
              <a:spcBef>
                <a:spcPct val="0"/>
              </a:spcBef>
            </a:pPr>
            <a:endParaRPr lang="en-US" altLang="en-US" dirty="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85019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412954" y="2451915"/>
            <a:ext cx="10874477" cy="923330"/>
          </a:xfrm>
          <a:prstGeom prst="rect">
            <a:avLst/>
          </a:prstGeom>
        </p:spPr>
        <p:txBody>
          <a:bodyPr wrap="square" anchor="ctr" anchorCtr="0">
            <a:spAutoFit/>
          </a:bodyPr>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5972862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C Section slide with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511277" y="2671870"/>
            <a:ext cx="10874478" cy="757130"/>
          </a:xfrm>
          <a:prstGeom prst="rect">
            <a:avLst/>
          </a:prstGeom>
        </p:spPr>
        <p:txBody>
          <a:bodyPr wrap="square" anchor="ctr">
            <a:spAutoFit/>
          </a:bodyPr>
          <a:lstStyle>
            <a:lvl1pPr algn="ctr">
              <a:defRPr sz="4800" b="1" i="0" baseline="0">
                <a:solidFill>
                  <a:srgbClr val="C00000"/>
                </a:solidFill>
                <a:latin typeface="Arial" panose="020B0604020202020204" pitchFamily="34" charset="0"/>
              </a:defRPr>
            </a:lvl1pPr>
          </a:lstStyle>
          <a:p>
            <a:r>
              <a:rPr lang="en-US"/>
              <a:t>Click to edit Master title style</a:t>
            </a:r>
            <a:endParaRPr lang="en-US" dirty="0"/>
          </a:p>
        </p:txBody>
      </p:sp>
      <p:sp>
        <p:nvSpPr>
          <p:cNvPr id="4" name="TextBox 3"/>
          <p:cNvSpPr txBox="1">
            <a:spLocks noChangeArrowheads="1"/>
          </p:cNvSpPr>
          <p:nvPr/>
        </p:nvSpPr>
        <p:spPr bwMode="auto">
          <a:xfrm>
            <a:off x="149225" y="6426201"/>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PART OF THE SERVICE</a:t>
            </a:r>
            <a:endParaRPr lang="en-US" altLang="en-US" sz="12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21344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2845117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C text slide ">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FCA2B0E-6198-CB74-D968-25F258BC68F6}"/>
              </a:ext>
            </a:extLst>
          </p:cNvPr>
          <p:cNvSpPr>
            <a:spLocks noGrp="1"/>
          </p:cNvSpPr>
          <p:nvPr>
            <p:ph type="body" sz="quarter" idx="10"/>
          </p:nvPr>
        </p:nvSpPr>
        <p:spPr>
          <a:xfrm>
            <a:off x="6390000" y="540000"/>
            <a:ext cx="5670000" cy="5040000"/>
          </a:xfrm>
          <a:prstGeom prst="rect">
            <a:avLst/>
          </a:prstGeom>
          <a:solidFill>
            <a:srgbClr val="002060">
              <a:alpha val="10000"/>
            </a:srgbClr>
          </a:solidFill>
        </p:spPr>
        <p:txBody>
          <a:bodyPr>
            <a:noAutofit/>
          </a:bodyPr>
          <a:lstStyle>
            <a:lvl1pPr marL="0" indent="0">
              <a:lnSpc>
                <a:spcPct val="100000"/>
              </a:lnSpc>
              <a:spcBef>
                <a:spcPts val="600"/>
              </a:spcBef>
              <a:spcAft>
                <a:spcPts val="1200"/>
              </a:spcAft>
              <a:buNone/>
              <a:defRPr sz="3600">
                <a:latin typeface="Aptos" panose="020B0004020202020204" pitchFamily="34" charset="0"/>
              </a:defRPr>
            </a:lvl1pPr>
            <a:lvl2pPr marL="360000" indent="0">
              <a:spcBef>
                <a:spcPts val="0"/>
              </a:spcBef>
              <a:spcAft>
                <a:spcPts val="600"/>
              </a:spcAft>
              <a:buNone/>
              <a:defRPr lang="en-US" sz="3600" i="0" kern="1200" dirty="0">
                <a:solidFill>
                  <a:schemeClr val="tx1"/>
                </a:solidFill>
                <a:latin typeface="Aptos" panose="020B0004020202020204" pitchFamily="34" charset="0"/>
                <a:ea typeface="Roboto" panose="02000000000000000000" pitchFamily="2" charset="0"/>
                <a:cs typeface="+mn-cs"/>
              </a:defRPr>
            </a:lvl2pPr>
            <a:lvl3pPr marL="540000" indent="0" algn="l" rtl="0">
              <a:spcBef>
                <a:spcPts val="0"/>
              </a:spcBef>
              <a:spcAft>
                <a:spcPts val="600"/>
              </a:spcAft>
              <a:buNone/>
              <a:defRPr lang="en-US" sz="3200" i="1" kern="1200" dirty="0">
                <a:solidFill>
                  <a:schemeClr val="tx1"/>
                </a:solidFill>
                <a:latin typeface="Aptos" panose="020B0004020202020204" pitchFamily="34" charset="0"/>
                <a:ea typeface="Roboto" panose="02000000000000000000" pitchFamily="2" charset="0"/>
                <a:cs typeface="+mn-cs"/>
              </a:defRPr>
            </a:lvl3pPr>
            <a:lvl4pPr marL="540000" indent="0" algn="l">
              <a:spcBef>
                <a:spcPts val="0"/>
              </a:spcBef>
              <a:spcAft>
                <a:spcPts val="600"/>
              </a:spcAft>
              <a:buNone/>
              <a:defRPr sz="3200" b="1">
                <a:latin typeface="Aptos" panose="020B0004020202020204" pitchFamily="34" charset="0"/>
              </a:defRPr>
            </a:lvl4pPr>
            <a:lvl5pPr marL="0" indent="0" algn="ctr">
              <a:buNone/>
              <a:defRPr sz="3200">
                <a:latin typeface="Aptos" panose="020B00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7">
            <a:extLst>
              <a:ext uri="{FF2B5EF4-FFF2-40B4-BE49-F238E27FC236}">
                <a16:creationId xmlns:a16="http://schemas.microsoft.com/office/drawing/2014/main" id="{1CE7B59E-7906-5000-7B84-5225D07274E3}"/>
              </a:ext>
            </a:extLst>
          </p:cNvPr>
          <p:cNvSpPr>
            <a:spLocks noGrp="1"/>
          </p:cNvSpPr>
          <p:nvPr>
            <p:ph type="body" sz="quarter" idx="11"/>
          </p:nvPr>
        </p:nvSpPr>
        <p:spPr>
          <a:xfrm>
            <a:off x="270000" y="540000"/>
            <a:ext cx="5670000" cy="5040000"/>
          </a:xfrm>
          <a:prstGeom prst="rect">
            <a:avLst/>
          </a:prstGeom>
          <a:solidFill>
            <a:srgbClr val="C00000">
              <a:alpha val="10000"/>
            </a:srgbClr>
          </a:solidFill>
        </p:spPr>
        <p:txBody>
          <a:bodyPr/>
          <a:lstStyle>
            <a:lvl1pPr marL="0" indent="0" algn="r" rtl="1">
              <a:lnSpc>
                <a:spcPct val="100000"/>
              </a:lnSpc>
              <a:spcBef>
                <a:spcPts val="600"/>
              </a:spcBef>
              <a:spcAft>
                <a:spcPts val="1200"/>
              </a:spcAft>
              <a:buNone/>
              <a:defRPr lang="en-US" sz="3600" kern="1200" dirty="0">
                <a:solidFill>
                  <a:schemeClr val="tx1"/>
                </a:solidFill>
                <a:latin typeface="Aptos" panose="020B0004020202020204" pitchFamily="34" charset="0"/>
                <a:ea typeface="+mn-ea"/>
                <a:cs typeface="+mn-cs"/>
              </a:defRPr>
            </a:lvl1pPr>
            <a:lvl2pPr marL="360000" indent="0" algn="r" rtl="1">
              <a:spcBef>
                <a:spcPts val="0"/>
              </a:spcBef>
              <a:spcAft>
                <a:spcPts val="600"/>
              </a:spcAft>
              <a:buNone/>
              <a:defRPr lang="en-US" sz="3600" kern="1200" dirty="0">
                <a:solidFill>
                  <a:schemeClr val="tx1"/>
                </a:solidFill>
                <a:latin typeface="Aptos" panose="020B0004020202020204" pitchFamily="34" charset="0"/>
                <a:ea typeface="+mn-ea"/>
                <a:cs typeface="+mn-cs"/>
              </a:defRPr>
            </a:lvl2pPr>
            <a:lvl3pPr marL="540000" indent="0" algn="r" rtl="1">
              <a:spcBef>
                <a:spcPts val="0"/>
              </a:spcBef>
              <a:spcAft>
                <a:spcPts val="600"/>
              </a:spcAft>
              <a:buNone/>
              <a:defRPr lang="en-US" sz="3200" i="1" kern="1200" dirty="0">
                <a:solidFill>
                  <a:schemeClr val="tx1"/>
                </a:solidFill>
                <a:latin typeface="Aptos" panose="020B0004020202020204" pitchFamily="34" charset="0"/>
                <a:ea typeface="Roboto" panose="02000000000000000000" pitchFamily="2" charset="0"/>
                <a:cs typeface="+mn-cs"/>
              </a:defRPr>
            </a:lvl3pPr>
            <a:lvl4pPr marL="540000" indent="0" algn="r" rtl="1">
              <a:spcBef>
                <a:spcPts val="0"/>
              </a:spcBef>
              <a:spcAft>
                <a:spcPts val="600"/>
              </a:spcAft>
              <a:buNone/>
              <a:defRPr sz="3200" b="1">
                <a:latin typeface="+mn-lt"/>
              </a:defRPr>
            </a:lvl4pPr>
            <a:lvl5pPr marL="0" indent="0" algn="ctr">
              <a:buNone/>
              <a:defRPr sz="32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4862748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D4A85A-BCA7-53F7-3231-19358FA95E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5E9A529-36E6-1787-19F6-6F5375C07A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E2A3EE4-5E26-81DD-E605-8945D3A64A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5951F2A-CEA1-4520-9A18-02793526C181}" type="datetimeFigureOut">
              <a:rPr lang="en-GB" smtClean="0"/>
              <a:t>16/12/2024</a:t>
            </a:fld>
            <a:endParaRPr lang="en-GB" dirty="0"/>
          </a:p>
        </p:txBody>
      </p:sp>
      <p:sp>
        <p:nvSpPr>
          <p:cNvPr id="5" name="Footer Placeholder 4">
            <a:extLst>
              <a:ext uri="{FF2B5EF4-FFF2-40B4-BE49-F238E27FC236}">
                <a16:creationId xmlns:a16="http://schemas.microsoft.com/office/drawing/2014/main" id="{F4F1A31F-9697-53A5-7FDA-5C3A878383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1FEFCC1-560C-9D82-BC01-22C871224E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64C383-A600-4F50-BB1F-107868F0A6FB}" type="slidenum">
              <a:rPr lang="en-GB" smtClean="0"/>
              <a:t>‹#›</a:t>
            </a:fld>
            <a:endParaRPr lang="en-GB"/>
          </a:p>
        </p:txBody>
      </p:sp>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86" r:id="rId1"/>
    <p:sldLayoutId id="2147483669" r:id="rId2"/>
    <p:sldLayoutId id="2147483661" r:id="rId3"/>
    <p:sldLayoutId id="2147483688" r:id="rId4"/>
  </p:sldLayoutIdLst>
  <p:txStyles>
    <p:titleStyle>
      <a:lvl1pPr algn="ctr" rtl="0" eaLnBrk="1" fontAlgn="base" hangingPunct="1">
        <a:lnSpc>
          <a:spcPct val="90000"/>
        </a:lnSpc>
        <a:spcBef>
          <a:spcPct val="0"/>
        </a:spcBef>
        <a:spcAft>
          <a:spcPct val="0"/>
        </a:spcAft>
        <a:defRPr lang="en-GB" sz="5400" b="0" i="0" kern="1200" baseline="0" dirty="0">
          <a:solidFill>
            <a:schemeClr val="tx1"/>
          </a:solidFill>
          <a:latin typeface="Aptos Black" panose="020B0004020202020204" pitchFamily="34" charset="0"/>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0" indent="0" algn="l" rtl="0" eaLnBrk="1" fontAlgn="base" hangingPunct="1">
        <a:lnSpc>
          <a:spcPct val="90000"/>
        </a:lnSpc>
        <a:spcBef>
          <a:spcPts val="1000"/>
        </a:spcBef>
        <a:spcAft>
          <a:spcPct val="0"/>
        </a:spcAft>
        <a:buFont typeface="Arial" panose="020B0604020202020204" pitchFamily="34" charset="0"/>
        <a:buNone/>
        <a:defRPr sz="3600" kern="1200">
          <a:solidFill>
            <a:schemeClr val="tx1"/>
          </a:solidFill>
          <a:latin typeface="Roboto" panose="02000000000000000000" pitchFamily="2" charset="0"/>
          <a:ea typeface="Roboto" panose="02000000000000000000" pitchFamily="2" charset="0"/>
          <a:cs typeface="+mn-cs"/>
        </a:defRPr>
      </a:lvl1pPr>
      <a:lvl2pPr marL="360000" indent="0" algn="l" rtl="0" eaLnBrk="1" fontAlgn="base" hangingPunct="1">
        <a:lnSpc>
          <a:spcPct val="90000"/>
        </a:lnSpc>
        <a:spcBef>
          <a:spcPts val="500"/>
        </a:spcBef>
        <a:spcAft>
          <a:spcPct val="0"/>
        </a:spcAft>
        <a:buFont typeface="Arial" panose="020B0604020202020204" pitchFamily="34" charset="0"/>
        <a:buNone/>
        <a:defRPr sz="3600" kern="1200">
          <a:solidFill>
            <a:schemeClr val="tx1"/>
          </a:solidFill>
          <a:latin typeface="Roboto" panose="02000000000000000000" pitchFamily="2" charset="0"/>
          <a:ea typeface="Roboto" panose="02000000000000000000" pitchFamily="2" charset="0"/>
          <a:cs typeface="+mn-cs"/>
        </a:defRPr>
      </a:lvl2pPr>
      <a:lvl3pPr marL="540000" indent="0" algn="l" rtl="0" eaLnBrk="1" fontAlgn="base" hangingPunct="1">
        <a:lnSpc>
          <a:spcPct val="90000"/>
        </a:lnSpc>
        <a:spcBef>
          <a:spcPts val="500"/>
        </a:spcBef>
        <a:spcAft>
          <a:spcPct val="0"/>
        </a:spcAft>
        <a:buFont typeface="Arial" panose="020B0604020202020204" pitchFamily="34" charset="0"/>
        <a:buNone/>
        <a:defRPr lang="en-US" sz="3600" i="1" kern="1200" dirty="0">
          <a:solidFill>
            <a:schemeClr val="tx1"/>
          </a:solidFill>
          <a:latin typeface="Roboto" panose="02000000000000000000" pitchFamily="2" charset="0"/>
          <a:ea typeface="Roboto" panose="02000000000000000000" pitchFamily="2" charset="0"/>
          <a:cs typeface="+mn-cs"/>
        </a:defRPr>
      </a:lvl3pPr>
      <a:lvl4pPr marL="1371600" indent="0" algn="l" rtl="0" eaLnBrk="1" fontAlgn="base" hangingPunct="1">
        <a:lnSpc>
          <a:spcPct val="90000"/>
        </a:lnSpc>
        <a:spcBef>
          <a:spcPts val="500"/>
        </a:spcBef>
        <a:spcAft>
          <a:spcPct val="0"/>
        </a:spcAft>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4pPr>
      <a:lvl5pPr marL="1828800" indent="0" algn="l" rtl="0" eaLnBrk="1" fontAlgn="base" hangingPunct="1">
        <a:lnSpc>
          <a:spcPct val="90000"/>
        </a:lnSpc>
        <a:spcBef>
          <a:spcPts val="500"/>
        </a:spcBef>
        <a:spcAft>
          <a:spcPct val="0"/>
        </a:spcAft>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412954" y="1870218"/>
            <a:ext cx="10874477" cy="208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3600" b="1" dirty="0"/>
              <a:t>THE BAPTISM OF THOSE WHO ARE ABLE TO ANSWER FOR THEMSELVES, WITH CONFIRMATION AND RECEPTION INTO MEMBERSHIP</a:t>
            </a:r>
            <a:endParaRPr lang="en-GB" altLang="en-US" sz="3600" dirty="0"/>
          </a:p>
        </p:txBody>
      </p:sp>
    </p:spTree>
    <p:extLst>
      <p:ext uri="{BB962C8B-B14F-4D97-AF65-F5344CB8AC3E}">
        <p14:creationId xmlns:p14="http://schemas.microsoft.com/office/powerpoint/2010/main" val="394415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428158D-7697-61BF-A630-B3F9B39B156F}"/>
              </a:ext>
            </a:extLst>
          </p:cNvPr>
          <p:cNvSpPr>
            <a:spLocks noGrp="1"/>
          </p:cNvSpPr>
          <p:nvPr>
            <p:ph type="body" sz="quarter" idx="10"/>
          </p:nvPr>
        </p:nvSpPr>
        <p:spPr/>
        <p:txBody>
          <a:bodyPr/>
          <a:lstStyle/>
          <a:p>
            <a:pPr lvl="1"/>
            <a:r>
              <a:rPr lang="en-US" dirty="0">
                <a:latin typeface="Arial" panose="020B0604020202020204" pitchFamily="34" charset="0"/>
                <a:cs typeface="Arial" panose="020B0604020202020204" pitchFamily="34" charset="0"/>
              </a:rPr>
              <a:t>And remember, I am with you always, to the end of the age.’</a:t>
            </a:r>
            <a:endParaRPr lang="en-GB"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endParaRPr lang="en-GB" dirty="0"/>
          </a:p>
        </p:txBody>
      </p:sp>
      <p:sp>
        <p:nvSpPr>
          <p:cNvPr id="3" name="Text Placeholder 2">
            <a:extLst>
              <a:ext uri="{FF2B5EF4-FFF2-40B4-BE49-F238E27FC236}">
                <a16:creationId xmlns:a16="http://schemas.microsoft.com/office/drawing/2014/main" id="{E709F01D-E6BD-3D52-A416-7523523EBD81}"/>
              </a:ext>
            </a:extLst>
          </p:cNvPr>
          <p:cNvSpPr>
            <a:spLocks noGrp="1"/>
          </p:cNvSpPr>
          <p:nvPr>
            <p:ph type="body" sz="quarter" idx="11"/>
          </p:nvPr>
        </p:nvSpPr>
        <p:spPr/>
        <p:txBody>
          <a:bodyPr>
            <a:normAutofit/>
          </a:bodyPr>
          <a:lstStyle/>
          <a:p>
            <a:r>
              <a:rPr lang="en-GB" dirty="0">
                <a:solidFill>
                  <a:srgbClr val="000000"/>
                </a:solidFill>
                <a:effectLst/>
                <a:latin typeface="SimSun" panose="02010600030101010101" pitchFamily="2" charset="-122"/>
                <a:cs typeface="Times New Roman" panose="02020603050405020304" pitchFamily="18" charset="0"/>
              </a:rPr>
              <a:t>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یاد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داشته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باشید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همیشه</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پایان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جهان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خواهم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بود</a:t>
            </a:r>
            <a:endParaRPr lang="en-GB" dirty="0"/>
          </a:p>
        </p:txBody>
      </p:sp>
    </p:spTree>
    <p:extLst>
      <p:ext uri="{BB962C8B-B14F-4D97-AF65-F5344CB8AC3E}">
        <p14:creationId xmlns:p14="http://schemas.microsoft.com/office/powerpoint/2010/main" val="358093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B04520-6854-FC31-1DDB-B129ED21EBB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01CD6B91-DF08-6F31-82E4-FBD066BB5B80}"/>
              </a:ext>
            </a:extLst>
          </p:cNvPr>
          <p:cNvSpPr>
            <a:spLocks noGrp="1"/>
          </p:cNvSpPr>
          <p:nvPr>
            <p:ph type="body" sz="quarter" idx="10"/>
          </p:nvPr>
        </p:nvSpPr>
        <p:spPr/>
        <p:txBody>
          <a:bodyPr/>
          <a:lstStyle/>
          <a:p>
            <a:r>
              <a:rPr lang="en-US" sz="3600" dirty="0">
                <a:latin typeface="Arial" panose="020B0604020202020204" pitchFamily="34" charset="0"/>
                <a:cs typeface="Arial" panose="020B0604020202020204" pitchFamily="34" charset="0"/>
              </a:rPr>
              <a:t>On the day of Pentecost, Peter preached the Gospel of Christ’s resurrection. Those who heard the message asked what they should do. Peter told them:</a:t>
            </a:r>
          </a:p>
          <a:p>
            <a:endParaRPr lang="en-GB" dirty="0"/>
          </a:p>
        </p:txBody>
      </p:sp>
      <p:sp>
        <p:nvSpPr>
          <p:cNvPr id="3" name="Text Placeholder 2">
            <a:extLst>
              <a:ext uri="{FF2B5EF4-FFF2-40B4-BE49-F238E27FC236}">
                <a16:creationId xmlns:a16="http://schemas.microsoft.com/office/drawing/2014/main" id="{05796164-2B28-E7E1-DB69-6DFE173C5A80}"/>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پنطیکاست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وقتی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پطرس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زنده</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رستاخیز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موعظه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کسانی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شنیدند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پرسیدند</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حالا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چه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پطرس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گفت</a:t>
            </a:r>
            <a:r>
              <a:rPr lang="en-GB" dirty="0">
                <a:solidFill>
                  <a:srgbClr val="000000"/>
                </a:solidFill>
                <a:effectLst/>
                <a:latin typeface="SimSun" panose="02010600030101010101" pitchFamily="2" charset="-122"/>
                <a:cs typeface="Times New Roman" panose="02020603050405020304" pitchFamily="18" charset="0"/>
              </a:rPr>
              <a:t>:</a:t>
            </a:r>
            <a:endParaRPr lang="en-GB" dirty="0"/>
          </a:p>
        </p:txBody>
      </p:sp>
    </p:spTree>
    <p:extLst>
      <p:ext uri="{BB962C8B-B14F-4D97-AF65-F5344CB8AC3E}">
        <p14:creationId xmlns:p14="http://schemas.microsoft.com/office/powerpoint/2010/main" val="491301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1268C6-7504-3976-D6E4-FC207790689B}"/>
              </a:ext>
            </a:extLst>
          </p:cNvPr>
          <p:cNvSpPr>
            <a:spLocks noGrp="1"/>
          </p:cNvSpPr>
          <p:nvPr>
            <p:ph type="body" sz="quarter" idx="10"/>
          </p:nvPr>
        </p:nvSpPr>
        <p:spPr/>
        <p:txBody>
          <a:bodyPr/>
          <a:lstStyle/>
          <a:p>
            <a:pPr lvl="1"/>
            <a:r>
              <a:rPr lang="en-US" dirty="0">
                <a:latin typeface="Arial" panose="020B0604020202020204" pitchFamily="34" charset="0"/>
                <a:cs typeface="Arial" panose="020B0604020202020204" pitchFamily="34" charset="0"/>
              </a:rPr>
              <a:t>‘Repent, and be baptized, every one of you,</a:t>
            </a: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 the name of Jesus Christ</a:t>
            </a: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so that your sins may be forgiven;</a:t>
            </a: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you will receive the gift of the Holy Spirit. </a:t>
            </a:r>
          </a:p>
        </p:txBody>
      </p:sp>
      <p:sp>
        <p:nvSpPr>
          <p:cNvPr id="3" name="Text Placeholder 2">
            <a:extLst>
              <a:ext uri="{FF2B5EF4-FFF2-40B4-BE49-F238E27FC236}">
                <a16:creationId xmlns:a16="http://schemas.microsoft.com/office/drawing/2014/main" id="{592B0CE1-E0C6-81AF-4CF7-BCD9518EB4D0}"/>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توبه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کنید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شوید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گناهان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آمرزیده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شود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دریافت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کنید</a:t>
            </a:r>
            <a:endParaRPr lang="en-GB" dirty="0"/>
          </a:p>
        </p:txBody>
      </p:sp>
    </p:spTree>
    <p:extLst>
      <p:ext uri="{BB962C8B-B14F-4D97-AF65-F5344CB8AC3E}">
        <p14:creationId xmlns:p14="http://schemas.microsoft.com/office/powerpoint/2010/main" val="1623950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1268C6-7504-3976-D6E4-FC207790689B}"/>
              </a:ext>
            </a:extLst>
          </p:cNvPr>
          <p:cNvSpPr>
            <a:spLocks noGrp="1"/>
          </p:cNvSpPr>
          <p:nvPr>
            <p:ph type="body" sz="quarter" idx="10"/>
          </p:nvPr>
        </p:nvSpPr>
        <p:spPr/>
        <p:txBody>
          <a:bodyPr/>
          <a:lstStyle/>
          <a:p>
            <a:pPr lvl="1"/>
            <a:r>
              <a:rPr lang="en-US" dirty="0">
                <a:latin typeface="Arial" panose="020B0604020202020204" pitchFamily="34" charset="0"/>
                <a:cs typeface="Arial" panose="020B0604020202020204" pitchFamily="34" charset="0"/>
              </a:rPr>
              <a:t>‘For the promise is for you, for your children, and for all who are far away, everyone whom the Lord our God calls.’</a:t>
            </a:r>
            <a:endParaRPr lang="en-GB" dirty="0">
              <a:latin typeface="Arial" panose="020B0604020202020204" pitchFamily="34" charset="0"/>
              <a:cs typeface="Arial" panose="020B0604020202020204" pitchFamily="34" charset="0"/>
            </a:endParaRPr>
          </a:p>
          <a:p>
            <a:endParaRPr lang="en-GB" dirty="0"/>
          </a:p>
        </p:txBody>
      </p:sp>
      <p:sp>
        <p:nvSpPr>
          <p:cNvPr id="3" name="Text Placeholder 2">
            <a:extLst>
              <a:ext uri="{FF2B5EF4-FFF2-40B4-BE49-F238E27FC236}">
                <a16:creationId xmlns:a16="http://schemas.microsoft.com/office/drawing/2014/main" id="{592B0CE1-E0C6-81AF-4CF7-BCD9518EB4D0}"/>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وعده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فرزندان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تمام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مردمی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دور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دست‌ها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زندگی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کسانی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خوانده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است</a:t>
            </a:r>
            <a:endParaRPr lang="en-GB" dirty="0"/>
          </a:p>
        </p:txBody>
      </p:sp>
    </p:spTree>
    <p:extLst>
      <p:ext uri="{BB962C8B-B14F-4D97-AF65-F5344CB8AC3E}">
        <p14:creationId xmlns:p14="http://schemas.microsoft.com/office/powerpoint/2010/main" val="1440344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REQUEST FOR BAPTISM</a:t>
            </a:r>
          </a:p>
        </p:txBody>
      </p:sp>
    </p:spTree>
    <p:extLst>
      <p:ext uri="{BB962C8B-B14F-4D97-AF65-F5344CB8AC3E}">
        <p14:creationId xmlns:p14="http://schemas.microsoft.com/office/powerpoint/2010/main" val="263965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F49144-EB50-06AB-C06A-B8BE7CAA5514}"/>
              </a:ext>
            </a:extLst>
          </p:cNvPr>
          <p:cNvSpPr>
            <a:spLocks noGrp="1"/>
          </p:cNvSpPr>
          <p:nvPr>
            <p:ph type="body" sz="quarter" idx="10"/>
          </p:nvPr>
        </p:nvSpPr>
        <p:spPr/>
        <p:txBody>
          <a:bodyPr/>
          <a:lstStyle/>
          <a:p>
            <a:r>
              <a:rPr lang="en-US" i="1" dirty="0"/>
              <a:t>N and N (N), </a:t>
            </a:r>
            <a:r>
              <a:rPr lang="en-US" dirty="0"/>
              <a:t>having heard these things, how do you respond to the offer of God’s grace?</a:t>
            </a:r>
          </a:p>
          <a:p>
            <a:pPr lvl="2"/>
            <a:r>
              <a:rPr lang="en-US" dirty="0"/>
              <a:t>I thank God, and ask to be baptized.</a:t>
            </a:r>
            <a:endParaRPr lang="en-GB" dirty="0"/>
          </a:p>
          <a:p>
            <a:pPr lvl="0"/>
            <a:endParaRPr lang="en-GB" altLang="en-US" noProof="0" dirty="0"/>
          </a:p>
          <a:p>
            <a:endParaRPr lang="en-GB" dirty="0"/>
          </a:p>
        </p:txBody>
      </p:sp>
      <p:sp>
        <p:nvSpPr>
          <p:cNvPr id="3" name="Text Placeholder 2">
            <a:extLst>
              <a:ext uri="{FF2B5EF4-FFF2-40B4-BE49-F238E27FC236}">
                <a16:creationId xmlns:a16="http://schemas.microsoft.com/office/drawing/2014/main" id="{1D683A3D-E349-5DFC-5012-E7B9F5967C9F}"/>
              </a:ext>
            </a:extLst>
          </p:cNvPr>
          <p:cNvSpPr>
            <a:spLocks noGrp="1"/>
          </p:cNvSpPr>
          <p:nvPr>
            <p:ph type="body" sz="quarter" idx="11"/>
          </p:nvPr>
        </p:nvSpPr>
        <p:spPr/>
        <p:txBody>
          <a:bodyPr>
            <a:normAutofit/>
          </a:bodyPr>
          <a:lstStyle/>
          <a:p>
            <a:r>
              <a:rPr lang="en-GB" dirty="0">
                <a:solidFill>
                  <a:srgbClr val="000000"/>
                </a:solidFill>
                <a:effectLst/>
                <a:latin typeface="SimSun" panose="02010600030101010101" pitchFamily="2" charset="-122"/>
                <a:cs typeface="Times New Roman" panose="02020603050405020304" pitchFamily="18" charset="0"/>
              </a:rPr>
              <a:t>و </a:t>
            </a:r>
            <a:r>
              <a:rPr lang="en-GB" dirty="0" err="1">
                <a:solidFill>
                  <a:srgbClr val="000000"/>
                </a:solidFill>
                <a:effectLst/>
                <a:latin typeface="SimSun" panose="02010600030101010101" pitchFamily="2" charset="-122"/>
                <a:cs typeface="Times New Roman" panose="02020603050405020304" pitchFamily="18" charset="0"/>
              </a:rPr>
              <a:t>حالا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پیام</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وعده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شنیده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پاسخ</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پذیرفتن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چیست</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تشکر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میکنم</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میخواهم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شوم</a:t>
            </a:r>
            <a:endParaRPr lang="en-GB" dirty="0"/>
          </a:p>
        </p:txBody>
      </p:sp>
    </p:spTree>
    <p:extLst>
      <p:ext uri="{BB962C8B-B14F-4D97-AF65-F5344CB8AC3E}">
        <p14:creationId xmlns:p14="http://schemas.microsoft.com/office/powerpoint/2010/main" val="364159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THANKSGIVING OVER </a:t>
            </a:r>
            <a:br>
              <a:rPr lang="en-GB" altLang="en-US" dirty="0"/>
            </a:br>
            <a:r>
              <a:rPr lang="en-GB" altLang="en-US" dirty="0"/>
              <a:t>THE WATER</a:t>
            </a:r>
          </a:p>
        </p:txBody>
      </p:sp>
    </p:spTree>
    <p:extLst>
      <p:ext uri="{BB962C8B-B14F-4D97-AF65-F5344CB8AC3E}">
        <p14:creationId xmlns:p14="http://schemas.microsoft.com/office/powerpoint/2010/main" val="543071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C2A6F64-52A7-04CA-17D1-40E4CDEA3A96}"/>
              </a:ext>
            </a:extLst>
          </p:cNvPr>
          <p:cNvSpPr>
            <a:spLocks noGrp="1"/>
          </p:cNvSpPr>
          <p:nvPr>
            <p:ph type="body" sz="quarter" idx="10"/>
          </p:nvPr>
        </p:nvSpPr>
        <p:spPr/>
        <p:txBody>
          <a:bodyPr/>
          <a:lstStyle/>
          <a:p>
            <a:r>
              <a:rPr lang="en-US" dirty="0"/>
              <a:t>Gracious God, we thank you for your gifts of water  and the Holy Spirit,</a:t>
            </a:r>
            <a:br>
              <a:rPr lang="en-US" dirty="0"/>
            </a:br>
            <a:r>
              <a:rPr lang="en-US" dirty="0"/>
              <a:t>for your sustaining, cleansing, and life-giving power.</a:t>
            </a:r>
            <a:endParaRPr lang="en-GB" dirty="0"/>
          </a:p>
          <a:p>
            <a:endParaRPr lang="en-US" dirty="0"/>
          </a:p>
        </p:txBody>
      </p:sp>
      <p:sp>
        <p:nvSpPr>
          <p:cNvPr id="3" name="Text Placeholder 2">
            <a:extLst>
              <a:ext uri="{FF2B5EF4-FFF2-40B4-BE49-F238E27FC236}">
                <a16:creationId xmlns:a16="http://schemas.microsoft.com/office/drawing/2014/main" id="{BABD3A8C-404E-4FBC-4E5F-8F72C2DDBC22}"/>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بخشنده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تشکر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هدیه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آب</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تقدیر</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پاک</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قدرت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دوباره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زیستن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دهد</a:t>
            </a:r>
            <a:endParaRPr lang="en-GB" dirty="0"/>
          </a:p>
        </p:txBody>
      </p:sp>
    </p:spTree>
    <p:extLst>
      <p:ext uri="{BB962C8B-B14F-4D97-AF65-F5344CB8AC3E}">
        <p14:creationId xmlns:p14="http://schemas.microsoft.com/office/powerpoint/2010/main" val="374154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4624C-0069-9C0D-9D1E-83256C98E036}"/>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BB7A9118-82B2-0A2B-CBF0-92895D6E74B7}"/>
              </a:ext>
            </a:extLst>
          </p:cNvPr>
          <p:cNvSpPr>
            <a:spLocks noGrp="1"/>
          </p:cNvSpPr>
          <p:nvPr>
            <p:ph type="body" sz="quarter" idx="10"/>
          </p:nvPr>
        </p:nvSpPr>
        <p:spPr/>
        <p:txBody>
          <a:bodyPr/>
          <a:lstStyle/>
          <a:p>
            <a:r>
              <a:rPr lang="en-US" dirty="0"/>
              <a:t>From the beginning</a:t>
            </a:r>
            <a:br>
              <a:rPr lang="en-US" dirty="0"/>
            </a:br>
            <a:r>
              <a:rPr lang="en-US" dirty="0"/>
              <a:t>your grace has been made known through water and the Spirit.</a:t>
            </a:r>
          </a:p>
          <a:p>
            <a:endParaRPr lang="en-GB" dirty="0"/>
          </a:p>
        </p:txBody>
      </p:sp>
      <p:sp>
        <p:nvSpPr>
          <p:cNvPr id="3" name="Text Placeholder 2">
            <a:extLst>
              <a:ext uri="{FF2B5EF4-FFF2-40B4-BE49-F238E27FC236}">
                <a16:creationId xmlns:a16="http://schemas.microsoft.com/office/drawing/2014/main" id="{3C7148BA-FC50-C278-15A9-02E6F7925769}"/>
              </a:ext>
            </a:extLst>
          </p:cNvPr>
          <p:cNvSpPr>
            <a:spLocks noGrp="1"/>
          </p:cNvSpPr>
          <p:nvPr>
            <p:ph type="body" sz="quarter" idx="11"/>
          </p:nvPr>
        </p:nvSpPr>
        <p:spPr/>
        <p:txBody>
          <a:bodyPr>
            <a:normAutofit/>
          </a:bodyPr>
          <a:lstStyle/>
          <a:p>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آغاز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طریق</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آب</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روحت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نمایان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endParaRPr lang="en-GB" dirty="0"/>
          </a:p>
        </p:txBody>
      </p:sp>
    </p:spTree>
    <p:extLst>
      <p:ext uri="{BB962C8B-B14F-4D97-AF65-F5344CB8AC3E}">
        <p14:creationId xmlns:p14="http://schemas.microsoft.com/office/powerpoint/2010/main" val="1799257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710C44-2B73-D549-E538-9E1B1150A751}"/>
              </a:ext>
            </a:extLst>
          </p:cNvPr>
          <p:cNvSpPr>
            <a:spLocks noGrp="1"/>
          </p:cNvSpPr>
          <p:nvPr>
            <p:ph type="body" sz="quarter" idx="10"/>
          </p:nvPr>
        </p:nvSpPr>
        <p:spPr/>
        <p:txBody>
          <a:bodyPr/>
          <a:lstStyle/>
          <a:p>
            <a:r>
              <a:rPr lang="en-US" sz="3600" dirty="0">
                <a:latin typeface="Arial" panose="020B0604020202020204" pitchFamily="34" charset="0"/>
                <a:cs typeface="Arial" panose="020B0604020202020204" pitchFamily="34" charset="0"/>
              </a:rPr>
              <a:t>Your Spirit moved over the waters at creation and you led your people to freedom through a parted sea. </a:t>
            </a:r>
          </a:p>
          <a:p>
            <a:r>
              <a:rPr lang="en-US" sz="3600" dirty="0">
                <a:latin typeface="Arial" panose="020B0604020202020204" pitchFamily="34" charset="0"/>
                <a:cs typeface="Arial" panose="020B0604020202020204" pitchFamily="34" charset="0"/>
              </a:rPr>
              <a:t>In the fullness of time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you sent Jesus.</a:t>
            </a:r>
            <a:endParaRPr lang="en-GB" sz="3600" dirty="0">
              <a:latin typeface="Arial" panose="020B0604020202020204" pitchFamily="34" charset="0"/>
              <a:cs typeface="Arial" panose="020B0604020202020204" pitchFamily="34" charset="0"/>
            </a:endParaRPr>
          </a:p>
          <a:p>
            <a:endParaRPr lang="en-GB" dirty="0"/>
          </a:p>
        </p:txBody>
      </p:sp>
      <p:sp>
        <p:nvSpPr>
          <p:cNvPr id="4" name="Text Placeholder 3">
            <a:extLst>
              <a:ext uri="{FF2B5EF4-FFF2-40B4-BE49-F238E27FC236}">
                <a16:creationId xmlns:a16="http://schemas.microsoft.com/office/drawing/2014/main" id="{9334A80D-1C56-6443-A925-2CC9BFBE0BBB}"/>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خلقت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جهان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سطح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آب‌ها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حرکت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بود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قوم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دریای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شکافته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عبور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دادی</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وقتی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کمال</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رسید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عیسی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فرستادی</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217053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ACD339-100E-1AE6-44F4-22D200B6BC68}"/>
              </a:ext>
            </a:extLst>
          </p:cNvPr>
          <p:cNvSpPr>
            <a:spLocks noGrp="1"/>
          </p:cNvSpPr>
          <p:nvPr>
            <p:ph type="ctrTitle"/>
          </p:nvPr>
        </p:nvSpPr>
        <p:spPr/>
        <p:txBody>
          <a:bodyPr>
            <a:normAutofit fontScale="90000"/>
          </a:bodyPr>
          <a:lstStyle/>
          <a:p>
            <a:r>
              <a:rPr kumimoji="0" lang="en-GB" altLang="en-US" sz="44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Hymn</a:t>
            </a:r>
            <a:endParaRPr lang="en-GB" dirty="0"/>
          </a:p>
        </p:txBody>
      </p:sp>
      <p:sp>
        <p:nvSpPr>
          <p:cNvPr id="5" name="Subtitle 4">
            <a:extLst>
              <a:ext uri="{FF2B5EF4-FFF2-40B4-BE49-F238E27FC236}">
                <a16:creationId xmlns:a16="http://schemas.microsoft.com/office/drawing/2014/main" id="{7D68FDD1-0019-C75A-65CC-AF0984BF70D0}"/>
              </a:ext>
            </a:extLst>
          </p:cNvPr>
          <p:cNvSpPr>
            <a:spLocks noGrp="1"/>
          </p:cNvSpPr>
          <p:nvPr>
            <p:ph type="subTitle" idx="1"/>
          </p:nvPr>
        </p:nvSpPr>
        <p:spPr/>
        <p:txBody>
          <a:bodyPr>
            <a:normAutofit fontScale="77500" lnSpcReduction="20000"/>
          </a:bodyPr>
          <a:lstStyle/>
          <a:p>
            <a:endParaRPr lang="en-GB" dirty="0"/>
          </a:p>
        </p:txBody>
      </p:sp>
    </p:spTree>
    <p:extLst>
      <p:ext uri="{BB962C8B-B14F-4D97-AF65-F5344CB8AC3E}">
        <p14:creationId xmlns:p14="http://schemas.microsoft.com/office/powerpoint/2010/main" val="3873175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710C44-2B73-D549-E538-9E1B1150A751}"/>
              </a:ext>
            </a:extLst>
          </p:cNvPr>
          <p:cNvSpPr>
            <a:spLocks noGrp="1"/>
          </p:cNvSpPr>
          <p:nvPr>
            <p:ph type="body" sz="quarter" idx="10"/>
          </p:nvPr>
        </p:nvSpPr>
        <p:spPr/>
        <p:txBody>
          <a:bodyPr>
            <a:noAutofit/>
          </a:bodyPr>
          <a:lstStyle/>
          <a:p>
            <a:r>
              <a:rPr lang="en-US" sz="3600" dirty="0">
                <a:latin typeface="Arial" panose="020B0604020202020204" pitchFamily="34" charset="0"/>
                <a:cs typeface="Arial" panose="020B0604020202020204" pitchFamily="34" charset="0"/>
              </a:rPr>
              <a:t>He was baptized in the waters of the Jordan and anointed with the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 passed through the deep waters of death and lives for evermore.</a:t>
            </a:r>
            <a:endParaRPr lang="en-GB" sz="36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D6BBB8BC-B473-2B9D-3EC4-F990BD91D992}"/>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او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اردن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عمق</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آبهای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عبور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اینک</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همیشه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زنده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است</a:t>
            </a:r>
            <a:endParaRPr lang="en-GB" dirty="0"/>
          </a:p>
        </p:txBody>
      </p:sp>
    </p:spTree>
    <p:extLst>
      <p:ext uri="{BB962C8B-B14F-4D97-AF65-F5344CB8AC3E}">
        <p14:creationId xmlns:p14="http://schemas.microsoft.com/office/powerpoint/2010/main" val="1004479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710C44-2B73-D549-E538-9E1B1150A751}"/>
              </a:ext>
            </a:extLst>
          </p:cNvPr>
          <p:cNvSpPr>
            <a:spLocks noGrp="1"/>
          </p:cNvSpPr>
          <p:nvPr>
            <p:ph type="body" sz="quarter" idx="10"/>
          </p:nvPr>
        </p:nvSpPr>
        <p:spPr/>
        <p:txBody>
          <a:bodyPr>
            <a:noAutofit/>
          </a:bodyPr>
          <a:lstStyle/>
          <a:p>
            <a:r>
              <a:rPr lang="en-US" sz="3600" dirty="0">
                <a:latin typeface="Arial" panose="020B0604020202020204" pitchFamily="34" charset="0"/>
                <a:cs typeface="Arial" panose="020B0604020202020204" pitchFamily="34" charset="0"/>
              </a:rPr>
              <a:t>He offers living water and the gift of the Holy Spirit.</a:t>
            </a:r>
            <a:endParaRPr lang="en-GB" sz="3600" dirty="0">
              <a:latin typeface="Arial" panose="020B0604020202020204" pitchFamily="34" charset="0"/>
              <a:cs typeface="Arial" panose="020B0604020202020204" pitchFamily="34" charset="0"/>
            </a:endParaRPr>
          </a:p>
          <a:p>
            <a:endParaRPr lang="en-GB" dirty="0"/>
          </a:p>
        </p:txBody>
      </p:sp>
      <p:sp>
        <p:nvSpPr>
          <p:cNvPr id="4" name="Text Placeholder 3">
            <a:extLst>
              <a:ext uri="{FF2B5EF4-FFF2-40B4-BE49-F238E27FC236}">
                <a16:creationId xmlns:a16="http://schemas.microsoft.com/office/drawing/2014/main" id="{D6BBB8BC-B473-2B9D-3EC4-F990BD91D992}"/>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او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آب</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حیات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هدیه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بخشید</a:t>
            </a:r>
            <a:endParaRPr lang="en-GB" dirty="0"/>
          </a:p>
        </p:txBody>
      </p:sp>
    </p:spTree>
    <p:extLst>
      <p:ext uri="{BB962C8B-B14F-4D97-AF65-F5344CB8AC3E}">
        <p14:creationId xmlns:p14="http://schemas.microsoft.com/office/powerpoint/2010/main" val="2755476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88A672-5ACD-A259-8BE8-A3A4F6B95860}"/>
              </a:ext>
            </a:extLst>
          </p:cNvPr>
          <p:cNvSpPr>
            <a:spLocks noGrp="1"/>
          </p:cNvSpPr>
          <p:nvPr>
            <p:ph type="body" sz="quarter" idx="10"/>
          </p:nvPr>
        </p:nvSpPr>
        <p:spPr/>
        <p:txBody>
          <a:bodyPr>
            <a:noAutofit/>
          </a:bodyPr>
          <a:lstStyle/>
          <a:p>
            <a:r>
              <a:rPr lang="en-US" sz="3600" dirty="0">
                <a:latin typeface="Arial" panose="020B0604020202020204" pitchFamily="34" charset="0"/>
                <a:cs typeface="Arial" panose="020B0604020202020204" pitchFamily="34" charset="0"/>
              </a:rPr>
              <a:t>Pour out your Holy Spirit</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that those baptized in this water may die to sin,</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be raised with Christ,</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and be born to new life in the family of your Church. </a:t>
            </a:r>
          </a:p>
          <a:p>
            <a:r>
              <a:rPr lang="en-US" sz="3600" dirty="0">
                <a:latin typeface="Arial" panose="020B0604020202020204" pitchFamily="34" charset="0"/>
                <a:cs typeface="Arial" panose="020B0604020202020204" pitchFamily="34" charset="0"/>
              </a:rPr>
              <a:t>We ask this through 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a:p>
            <a:endParaRPr lang="en-GB" dirty="0"/>
          </a:p>
        </p:txBody>
      </p:sp>
      <p:sp>
        <p:nvSpPr>
          <p:cNvPr id="4" name="Text Placeholder 3">
            <a:extLst>
              <a:ext uri="{FF2B5EF4-FFF2-40B4-BE49-F238E27FC236}">
                <a16:creationId xmlns:a16="http://schemas.microsoft.com/office/drawing/2014/main" id="{D21DF138-3DDA-70F7-F771-5ECD1F49CC56}"/>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قدوست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بریز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کسانی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گناهان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بودند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رستاخیز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کنند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حیاتی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تازه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دریافت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خانواده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کلیسایی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پادشاهمان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میطلبیم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آمین</a:t>
            </a:r>
            <a:endParaRPr lang="en-GB" dirty="0"/>
          </a:p>
        </p:txBody>
      </p:sp>
    </p:spTree>
    <p:extLst>
      <p:ext uri="{BB962C8B-B14F-4D97-AF65-F5344CB8AC3E}">
        <p14:creationId xmlns:p14="http://schemas.microsoft.com/office/powerpoint/2010/main" val="399967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3CAE-078F-E2E6-B006-8739DF5B5053}"/>
              </a:ext>
            </a:extLst>
          </p:cNvPr>
          <p:cNvSpPr>
            <a:spLocks noGrp="1"/>
          </p:cNvSpPr>
          <p:nvPr>
            <p:ph type="ctrTitle"/>
          </p:nvPr>
        </p:nvSpPr>
        <p:spPr>
          <a:prstGeom prst="rect">
            <a:avLst/>
          </a:prstGeom>
        </p:spPr>
        <p:txBody>
          <a:bodyPr>
            <a:normAutofit fontScale="90000"/>
          </a:bodyPr>
          <a:lstStyle/>
          <a:p>
            <a:r>
              <a:rPr lang="en-GB" dirty="0"/>
              <a:t>Hymn</a:t>
            </a:r>
          </a:p>
        </p:txBody>
      </p:sp>
      <p:sp>
        <p:nvSpPr>
          <p:cNvPr id="6" name="Subtitle 5">
            <a:extLst>
              <a:ext uri="{FF2B5EF4-FFF2-40B4-BE49-F238E27FC236}">
                <a16:creationId xmlns:a16="http://schemas.microsoft.com/office/drawing/2014/main" id="{14DBBF96-C332-039A-CBD8-F48F895C0DE5}"/>
              </a:ext>
            </a:extLst>
          </p:cNvPr>
          <p:cNvSpPr>
            <a:spLocks noGrp="1"/>
          </p:cNvSpPr>
          <p:nvPr>
            <p:ph type="subTitle" idx="1"/>
          </p:nvPr>
        </p:nvSpPr>
        <p:spPr/>
        <p:txBody>
          <a:bodyPr>
            <a:normAutofit fontScale="77500" lnSpcReduction="20000"/>
          </a:bodyPr>
          <a:lstStyle/>
          <a:p>
            <a:endParaRPr lang="en-GB"/>
          </a:p>
        </p:txBody>
      </p:sp>
    </p:spTree>
    <p:extLst>
      <p:ext uri="{BB962C8B-B14F-4D97-AF65-F5344CB8AC3E}">
        <p14:creationId xmlns:p14="http://schemas.microsoft.com/office/powerpoint/2010/main" val="1495906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511277" y="2671870"/>
            <a:ext cx="10874478" cy="7571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AFFIRMATION OF FAITH</a:t>
            </a:r>
          </a:p>
        </p:txBody>
      </p:sp>
    </p:spTree>
    <p:extLst>
      <p:ext uri="{BB962C8B-B14F-4D97-AF65-F5344CB8AC3E}">
        <p14:creationId xmlns:p14="http://schemas.microsoft.com/office/powerpoint/2010/main" val="3851137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1C0F7F-2C76-3C6E-3E62-298BAE70A1E5}"/>
              </a:ext>
            </a:extLst>
          </p:cNvPr>
          <p:cNvSpPr>
            <a:spLocks noGrp="1"/>
          </p:cNvSpPr>
          <p:nvPr>
            <p:ph type="body" sz="quarter" idx="10"/>
          </p:nvPr>
        </p:nvSpPr>
        <p:spPr/>
        <p:txBody>
          <a:bodyPr/>
          <a:lstStyle/>
          <a:p>
            <a:r>
              <a:rPr lang="en-US" dirty="0"/>
              <a:t>Do you turn away from evil and all that denies God?</a:t>
            </a:r>
            <a:endParaRPr lang="en-GB" dirty="0"/>
          </a:p>
          <a:p>
            <a:pPr lvl="2"/>
            <a:r>
              <a:rPr lang="en-US" dirty="0"/>
              <a:t>By the grace of God, I do.</a:t>
            </a:r>
            <a:endParaRPr lang="en-GB" dirty="0"/>
          </a:p>
          <a:p>
            <a:endParaRPr lang="en-GB" dirty="0"/>
          </a:p>
        </p:txBody>
      </p:sp>
      <p:sp>
        <p:nvSpPr>
          <p:cNvPr id="3" name="Text Placeholder 2">
            <a:extLst>
              <a:ext uri="{FF2B5EF4-FFF2-40B4-BE49-F238E27FC236}">
                <a16:creationId xmlns:a16="http://schemas.microsoft.com/office/drawing/2014/main" id="{1CBE9038-AF67-EF4E-86FB-20FE21135217}"/>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آیا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شریر</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تمام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چیزهایی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دوری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میکنی</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روی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میگردانی</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اینکار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انجام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میدهم</a:t>
            </a:r>
            <a:endParaRPr lang="en-GB" dirty="0"/>
          </a:p>
        </p:txBody>
      </p:sp>
    </p:spTree>
    <p:extLst>
      <p:ext uri="{BB962C8B-B14F-4D97-AF65-F5344CB8AC3E}">
        <p14:creationId xmlns:p14="http://schemas.microsoft.com/office/powerpoint/2010/main" val="1178791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480302-A7F4-7B66-1AE9-C2E404C2FA01}"/>
              </a:ext>
            </a:extLst>
          </p:cNvPr>
          <p:cNvSpPr>
            <a:spLocks noGrp="1"/>
          </p:cNvSpPr>
          <p:nvPr>
            <p:ph type="body" sz="quarter" idx="10"/>
          </p:nvPr>
        </p:nvSpPr>
        <p:spPr/>
        <p:txBody>
          <a:bodyPr/>
          <a:lstStyle/>
          <a:p>
            <a:r>
              <a:rPr lang="en-US" dirty="0"/>
              <a:t>Do you turn to God, trusting in Jesus Christ as Lord and </a:t>
            </a:r>
            <a:r>
              <a:rPr lang="en-GB" dirty="0"/>
              <a:t>Saviour</a:t>
            </a:r>
            <a:r>
              <a:rPr lang="en-US" dirty="0"/>
              <a:t>, and in the Holy Spirit as Helper and Guide?</a:t>
            </a:r>
            <a:endParaRPr lang="en-GB" dirty="0"/>
          </a:p>
          <a:p>
            <a:pPr lvl="2"/>
            <a:r>
              <a:rPr lang="en-US" dirty="0"/>
              <a:t>By the grace of God, I do.</a:t>
            </a:r>
            <a:endParaRPr lang="en-GB" dirty="0"/>
          </a:p>
          <a:p>
            <a:endParaRPr lang="en-GB" dirty="0"/>
          </a:p>
        </p:txBody>
      </p:sp>
      <p:sp>
        <p:nvSpPr>
          <p:cNvPr id="3" name="Text Placeholder 2">
            <a:extLst>
              <a:ext uri="{FF2B5EF4-FFF2-40B4-BE49-F238E27FC236}">
                <a16:creationId xmlns:a16="http://schemas.microsoft.com/office/drawing/2014/main" id="{D6407165-A779-C69A-D570-536AC86E0E74}"/>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آیا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سمت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بازگشت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میکنی</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عیسی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اعتماد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داری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عنوان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نجات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دهنده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عنوان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یاری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دهنده</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راهنما</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می‌توانم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انجام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دهم</a:t>
            </a:r>
            <a:endParaRPr lang="en-GB" dirty="0"/>
          </a:p>
        </p:txBody>
      </p:sp>
    </p:spTree>
    <p:extLst>
      <p:ext uri="{BB962C8B-B14F-4D97-AF65-F5344CB8AC3E}">
        <p14:creationId xmlns:p14="http://schemas.microsoft.com/office/powerpoint/2010/main" val="3682252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52F2E3-3CA2-518A-322C-26222B7F307F}"/>
              </a:ext>
            </a:extLst>
          </p:cNvPr>
          <p:cNvSpPr>
            <a:spLocks noGrp="1"/>
          </p:cNvSpPr>
          <p:nvPr>
            <p:ph type="body" sz="quarter" idx="10"/>
          </p:nvPr>
        </p:nvSpPr>
        <p:spPr>
          <a:xfrm>
            <a:off x="6390000" y="540000"/>
            <a:ext cx="5670000" cy="5040000"/>
          </a:xfrm>
        </p:spPr>
        <p:txBody>
          <a:bodyPr/>
          <a:lstStyle/>
          <a:p>
            <a:r>
              <a:rPr lang="en-US" dirty="0"/>
              <a:t>Do you believe and trust in God the Father?</a:t>
            </a:r>
          </a:p>
          <a:p>
            <a:pPr lvl="3"/>
            <a:r>
              <a:rPr lang="en-US" dirty="0"/>
              <a:t>I believe in God, the Father almighty, creator of heaven and earth.</a:t>
            </a:r>
          </a:p>
          <a:p>
            <a:endParaRPr lang="en-GB" dirty="0"/>
          </a:p>
          <a:p>
            <a:endParaRPr lang="en-GB" dirty="0"/>
          </a:p>
        </p:txBody>
      </p:sp>
      <p:sp>
        <p:nvSpPr>
          <p:cNvPr id="11" name="Text Placeholder 10">
            <a:extLst>
              <a:ext uri="{FF2B5EF4-FFF2-40B4-BE49-F238E27FC236}">
                <a16:creationId xmlns:a16="http://schemas.microsoft.com/office/drawing/2014/main" id="{05DD53A0-2CED-F5EC-6BC0-2D3C0D6EB1B3}"/>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آیا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ایمان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اعتماد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داری</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متعال</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آفریننده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زمین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آسمان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دارم</a:t>
            </a:r>
            <a:endParaRPr lang="en-GB" dirty="0"/>
          </a:p>
        </p:txBody>
      </p:sp>
    </p:spTree>
    <p:extLst>
      <p:ext uri="{BB962C8B-B14F-4D97-AF65-F5344CB8AC3E}">
        <p14:creationId xmlns:p14="http://schemas.microsoft.com/office/powerpoint/2010/main" val="3420504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986D42-0F3B-F349-18C0-37EEA9267F7B}"/>
              </a:ext>
            </a:extLst>
          </p:cNvPr>
          <p:cNvSpPr>
            <a:spLocks noGrp="1"/>
          </p:cNvSpPr>
          <p:nvPr>
            <p:ph type="body" sz="quarter" idx="10"/>
          </p:nvPr>
        </p:nvSpPr>
        <p:spPr>
          <a:xfrm>
            <a:off x="6390000" y="540000"/>
            <a:ext cx="5670000" cy="5040000"/>
          </a:xfrm>
        </p:spPr>
        <p:txBody>
          <a:bodyPr/>
          <a:lstStyle/>
          <a:p>
            <a:r>
              <a:rPr lang="en-US" dirty="0"/>
              <a:t>Do you believe and trust in God the Son?</a:t>
            </a:r>
            <a:endParaRPr lang="en-GB" dirty="0"/>
          </a:p>
          <a:p>
            <a:pPr lvl="3"/>
            <a:r>
              <a:rPr lang="en-US" dirty="0"/>
              <a:t>I believe in Jesus Christ,</a:t>
            </a:r>
            <a:br>
              <a:rPr lang="en-US" dirty="0"/>
            </a:br>
            <a:r>
              <a:rPr lang="en-US" dirty="0"/>
              <a:t>God’s only Son, our Lord,</a:t>
            </a:r>
            <a:br>
              <a:rPr lang="en-US" dirty="0"/>
            </a:br>
            <a:r>
              <a:rPr lang="en-US" dirty="0"/>
              <a:t>who was conceived by the Holy Spirit, </a:t>
            </a:r>
            <a:br>
              <a:rPr lang="en-US" dirty="0"/>
            </a:br>
            <a:r>
              <a:rPr lang="en-US" dirty="0"/>
              <a:t>born of the Virgin Mary,</a:t>
            </a:r>
            <a:endParaRPr lang="en-GB" dirty="0"/>
          </a:p>
        </p:txBody>
      </p:sp>
      <p:sp>
        <p:nvSpPr>
          <p:cNvPr id="5" name="Text Placeholder 4">
            <a:extLst>
              <a:ext uri="{FF2B5EF4-FFF2-40B4-BE49-F238E27FC236}">
                <a16:creationId xmlns:a16="http://schemas.microsoft.com/office/drawing/2014/main" id="{CF9C2FD1-2DB5-F14F-C268-85281923FE6E}"/>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آیا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پسر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اعتماد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ایمان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داری</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من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عیسی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یگانه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پسر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خداوندم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دارم</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او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توسط</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باکره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بدنیا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آمد</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3010274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633FDD-74A7-BBC2-C85A-B0D79AE059CC}"/>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B6D8ACDE-C5AF-202A-7EDD-0AC61D3B5948}"/>
              </a:ext>
            </a:extLst>
          </p:cNvPr>
          <p:cNvSpPr>
            <a:spLocks noGrp="1"/>
          </p:cNvSpPr>
          <p:nvPr>
            <p:ph type="body" sz="quarter" idx="10"/>
          </p:nvPr>
        </p:nvSpPr>
        <p:spPr>
          <a:xfrm>
            <a:off x="6390000" y="540000"/>
            <a:ext cx="5670000" cy="5040000"/>
          </a:xfrm>
        </p:spPr>
        <p:txBody>
          <a:bodyPr/>
          <a:lstStyle/>
          <a:p>
            <a:pPr lvl="3"/>
            <a:r>
              <a:rPr lang="en-US" dirty="0"/>
              <a:t>suffered under Pontius Pilate,</a:t>
            </a:r>
            <a:br>
              <a:rPr lang="en-US" dirty="0"/>
            </a:br>
            <a:r>
              <a:rPr lang="en-US" dirty="0"/>
              <a:t>was crucified, died, and was buried;</a:t>
            </a:r>
            <a:br>
              <a:rPr lang="en-US" dirty="0"/>
            </a:br>
            <a:r>
              <a:rPr lang="en-US" dirty="0"/>
              <a:t>he descended to the dead.</a:t>
            </a:r>
            <a:endParaRPr lang="en-GB" dirty="0"/>
          </a:p>
          <a:p>
            <a:endParaRPr lang="en-GB" dirty="0"/>
          </a:p>
        </p:txBody>
      </p:sp>
      <p:sp>
        <p:nvSpPr>
          <p:cNvPr id="5" name="Text Placeholder 4">
            <a:extLst>
              <a:ext uri="{FF2B5EF4-FFF2-40B4-BE49-F238E27FC236}">
                <a16:creationId xmlns:a16="http://schemas.microsoft.com/office/drawing/2014/main" id="{1B6A6AA7-2801-E867-FDA9-B9EC43F9C806}"/>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فرماندهی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پیلاطوس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زجر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کشید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شکنجه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مصلوب</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جان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قبر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گذاشته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تسلیم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endParaRPr lang="en-GB" dirty="0"/>
          </a:p>
        </p:txBody>
      </p:sp>
    </p:spTree>
    <p:extLst>
      <p:ext uri="{BB962C8B-B14F-4D97-AF65-F5344CB8AC3E}">
        <p14:creationId xmlns:p14="http://schemas.microsoft.com/office/powerpoint/2010/main" val="95513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511277" y="2671870"/>
            <a:ext cx="10874478" cy="7571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DECLARATION</a:t>
            </a:r>
          </a:p>
        </p:txBody>
      </p:sp>
    </p:spTree>
    <p:extLst>
      <p:ext uri="{BB962C8B-B14F-4D97-AF65-F5344CB8AC3E}">
        <p14:creationId xmlns:p14="http://schemas.microsoft.com/office/powerpoint/2010/main" val="38086791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183B86-33DC-6407-A541-3CF2BE6DD148}"/>
              </a:ext>
            </a:extLst>
          </p:cNvPr>
          <p:cNvSpPr>
            <a:spLocks noGrp="1"/>
          </p:cNvSpPr>
          <p:nvPr>
            <p:ph type="body" sz="quarter" idx="10"/>
          </p:nvPr>
        </p:nvSpPr>
        <p:spPr>
          <a:xfrm>
            <a:off x="6390000" y="540000"/>
            <a:ext cx="5670000" cy="5040000"/>
          </a:xfrm>
        </p:spPr>
        <p:txBody>
          <a:bodyPr/>
          <a:lstStyle/>
          <a:p>
            <a:pPr lvl="3"/>
            <a:r>
              <a:rPr lang="en-US" dirty="0"/>
              <a:t>On the third day he rose again;</a:t>
            </a:r>
            <a:br>
              <a:rPr lang="en-US" dirty="0"/>
            </a:br>
            <a:r>
              <a:rPr lang="en-US" dirty="0"/>
              <a:t>he ascended into heaven,</a:t>
            </a:r>
            <a:br>
              <a:rPr lang="en-US" dirty="0"/>
            </a:br>
            <a:r>
              <a:rPr lang="en-US" dirty="0"/>
              <a:t>he is seated at the right hand of the Father,</a:t>
            </a:r>
            <a:br>
              <a:rPr lang="en-US" dirty="0"/>
            </a:br>
            <a:r>
              <a:rPr lang="en-US" dirty="0"/>
              <a:t>and he will come again to judge the living and the dead.</a:t>
            </a:r>
            <a:endParaRPr lang="en-GB" dirty="0"/>
          </a:p>
          <a:p>
            <a:endParaRPr lang="en-GB" dirty="0"/>
          </a:p>
        </p:txBody>
      </p:sp>
      <p:sp>
        <p:nvSpPr>
          <p:cNvPr id="5" name="Text Placeholder 4">
            <a:extLst>
              <a:ext uri="{FF2B5EF4-FFF2-40B4-BE49-F238E27FC236}">
                <a16:creationId xmlns:a16="http://schemas.microsoft.com/office/drawing/2014/main" id="{48380F08-21D4-AA52-A54A-BDBE5CE33B32}"/>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سوم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برخاست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آسمان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صعود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نشسته</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یک</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دوباره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جهان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خواهد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گشت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مردگان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زندگان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داوری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کند</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911787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F0C45F-9C82-9CDE-B1A2-9B54D5770043}"/>
              </a:ext>
            </a:extLst>
          </p:cNvPr>
          <p:cNvSpPr>
            <a:spLocks noGrp="1"/>
          </p:cNvSpPr>
          <p:nvPr>
            <p:ph type="body" sz="quarter" idx="10"/>
          </p:nvPr>
        </p:nvSpPr>
        <p:spPr>
          <a:xfrm>
            <a:off x="6390000" y="540000"/>
            <a:ext cx="5670000" cy="5040000"/>
          </a:xfrm>
        </p:spPr>
        <p:txBody>
          <a:bodyPr>
            <a:noAutofit/>
          </a:bodyPr>
          <a:lstStyle/>
          <a:p>
            <a:r>
              <a:rPr lang="en-US" dirty="0"/>
              <a:t>Do you believe and trust in God the Holy Spirit?</a:t>
            </a:r>
          </a:p>
          <a:p>
            <a:pPr lvl="3"/>
            <a:r>
              <a:rPr lang="en-US" dirty="0"/>
              <a:t>I believe in the Holy Spirit,</a:t>
            </a:r>
            <a:br>
              <a:rPr lang="en-US" dirty="0"/>
            </a:br>
            <a:r>
              <a:rPr lang="en-US" dirty="0"/>
              <a:t>the holy catholic Church, </a:t>
            </a:r>
            <a:br>
              <a:rPr lang="en-US" dirty="0"/>
            </a:br>
            <a:r>
              <a:rPr lang="en-US" dirty="0"/>
              <a:t>the communion of saints, the forgiveness of sins,</a:t>
            </a:r>
            <a:br>
              <a:rPr lang="en-US" dirty="0"/>
            </a:br>
            <a:r>
              <a:rPr lang="en-US" dirty="0"/>
              <a:t>the resurrection of the body, </a:t>
            </a:r>
            <a:br>
              <a:rPr lang="en-US" dirty="0"/>
            </a:br>
            <a:r>
              <a:rPr lang="en-US" dirty="0"/>
              <a:t>and the life everlasting. Amen.</a:t>
            </a:r>
            <a:endParaRPr lang="en-GB" dirty="0"/>
          </a:p>
          <a:p>
            <a:pPr lvl="3"/>
            <a:r>
              <a:rPr lang="en-US" dirty="0"/>
              <a:t> </a:t>
            </a:r>
          </a:p>
          <a:p>
            <a:endParaRPr lang="en-GB" dirty="0"/>
          </a:p>
        </p:txBody>
      </p:sp>
      <p:sp>
        <p:nvSpPr>
          <p:cNvPr id="11" name="Text Placeholder 10">
            <a:extLst>
              <a:ext uri="{FF2B5EF4-FFF2-40B4-BE49-F238E27FC236}">
                <a16:creationId xmlns:a16="http://schemas.microsoft.com/office/drawing/2014/main" id="{E6487DC9-3D17-6E05-9DC0-F3F57E1EBEB4}"/>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آیا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ایمان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اعتقاد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داری</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دارم</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کلیسای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متحد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جهانی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جمع</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مقدسین</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بخشش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گناهان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رستاخیز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بدن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حیات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جاویدان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ابدی</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آمین</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3746866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511277" y="2671870"/>
            <a:ext cx="10874478" cy="7571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BAPTISM</a:t>
            </a:r>
          </a:p>
        </p:txBody>
      </p:sp>
    </p:spTree>
    <p:extLst>
      <p:ext uri="{BB962C8B-B14F-4D97-AF65-F5344CB8AC3E}">
        <p14:creationId xmlns:p14="http://schemas.microsoft.com/office/powerpoint/2010/main" val="374255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F3BF1B-F19F-9A2D-95B5-C84D82A3558C}"/>
              </a:ext>
            </a:extLst>
          </p:cNvPr>
          <p:cNvSpPr>
            <a:spLocks noGrp="1"/>
          </p:cNvSpPr>
          <p:nvPr>
            <p:ph type="body" sz="quarter" idx="10"/>
          </p:nvPr>
        </p:nvSpPr>
        <p:spPr/>
        <p:txBody>
          <a:bodyPr/>
          <a:lstStyle/>
          <a:p>
            <a:r>
              <a:rPr lang="en-US" dirty="0"/>
              <a:t>What is your name?</a:t>
            </a:r>
            <a:endParaRPr lang="en-GB" dirty="0"/>
          </a:p>
          <a:p>
            <a:endParaRPr lang="en-GB" dirty="0"/>
          </a:p>
        </p:txBody>
      </p:sp>
      <p:sp>
        <p:nvSpPr>
          <p:cNvPr id="3" name="Text Placeholder 2">
            <a:extLst>
              <a:ext uri="{FF2B5EF4-FFF2-40B4-BE49-F238E27FC236}">
                <a16:creationId xmlns:a16="http://schemas.microsoft.com/office/drawing/2014/main" id="{FD417DDF-0592-93B7-283F-24FEE4F11240}"/>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اسم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چیست</a:t>
            </a:r>
            <a:r>
              <a:rPr lang="en-GB" dirty="0">
                <a:solidFill>
                  <a:srgbClr val="000000"/>
                </a:solidFill>
                <a:effectLst/>
                <a:latin typeface="SimSun" panose="02010600030101010101" pitchFamily="2" charset="-122"/>
                <a:cs typeface="Times New Roman" panose="02020603050405020304" pitchFamily="18" charset="0"/>
              </a:rPr>
              <a:t>؟</a:t>
            </a:r>
            <a:endParaRPr lang="en-GB" dirty="0"/>
          </a:p>
        </p:txBody>
      </p:sp>
    </p:spTree>
    <p:extLst>
      <p:ext uri="{BB962C8B-B14F-4D97-AF65-F5344CB8AC3E}">
        <p14:creationId xmlns:p14="http://schemas.microsoft.com/office/powerpoint/2010/main" val="1574142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94E280-A3BD-7651-3A12-59BC8C303EE3}"/>
              </a:ext>
            </a:extLst>
          </p:cNvPr>
          <p:cNvSpPr>
            <a:spLocks noGrp="1"/>
          </p:cNvSpPr>
          <p:nvPr>
            <p:ph type="body" sz="quarter" idx="10"/>
          </p:nvPr>
        </p:nvSpPr>
        <p:spPr>
          <a:xfrm>
            <a:off x="6390000" y="540000"/>
            <a:ext cx="5670000" cy="5040000"/>
          </a:xfrm>
        </p:spPr>
        <p:txBody>
          <a:bodyPr/>
          <a:lstStyle/>
          <a:p>
            <a:r>
              <a:rPr lang="en-US" i="1" dirty="0"/>
              <a:t>N</a:t>
            </a:r>
            <a:r>
              <a:rPr lang="en-US" dirty="0"/>
              <a:t> </a:t>
            </a:r>
            <a:r>
              <a:rPr lang="en-US" i="1" dirty="0"/>
              <a:t>and N  (N),</a:t>
            </a:r>
            <a:br>
              <a:rPr lang="en-US" i="1" dirty="0"/>
            </a:br>
            <a:r>
              <a:rPr lang="en-US" dirty="0"/>
              <a:t>for you Jesus Christ came into the world; </a:t>
            </a:r>
            <a:br>
              <a:rPr lang="en-US" dirty="0"/>
            </a:br>
            <a:r>
              <a:rPr lang="en-US" dirty="0"/>
              <a:t>for you he lived and showed God’s love; </a:t>
            </a:r>
            <a:br>
              <a:rPr lang="en-US" dirty="0"/>
            </a:br>
            <a:r>
              <a:rPr lang="en-US" dirty="0"/>
              <a:t>for you he suffered death on the Cross; </a:t>
            </a:r>
          </a:p>
          <a:p>
            <a:endParaRPr lang="en-GB" dirty="0"/>
          </a:p>
        </p:txBody>
      </p:sp>
      <p:sp>
        <p:nvSpPr>
          <p:cNvPr id="17" name="Text Placeholder 16">
            <a:extLst>
              <a:ext uri="{FF2B5EF4-FFF2-40B4-BE49-F238E27FC236}">
                <a16:creationId xmlns:a16="http://schemas.microsoft.com/office/drawing/2014/main" id="{5FAE7825-B055-DB3C-CFC9-2A786D7A0477}"/>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خاطر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جهان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آمد</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برای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زیست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محبت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آشکار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خاطر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مردن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صلیب</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تحمل</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3907748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24796F-32AB-B748-0C96-DC2F7D7D7B21}"/>
              </a:ext>
            </a:extLst>
          </p:cNvPr>
          <p:cNvSpPr>
            <a:spLocks noGrp="1"/>
          </p:cNvSpPr>
          <p:nvPr>
            <p:ph type="body" sz="quarter" idx="10"/>
          </p:nvPr>
        </p:nvSpPr>
        <p:spPr/>
        <p:txBody>
          <a:bodyPr>
            <a:normAutofit/>
          </a:bodyPr>
          <a:lstStyle/>
          <a:p>
            <a:r>
              <a:rPr lang="en-US" dirty="0"/>
              <a:t>for you he triumphed over death,</a:t>
            </a:r>
            <a:br>
              <a:rPr lang="en-US" dirty="0"/>
            </a:br>
            <a:r>
              <a:rPr lang="en-US" dirty="0"/>
              <a:t>rising to newness of life;</a:t>
            </a:r>
            <a:br>
              <a:rPr lang="en-US" dirty="0"/>
            </a:br>
            <a:r>
              <a:rPr lang="en-US" dirty="0"/>
              <a:t>for you he prays at God’s right hand:</a:t>
            </a:r>
          </a:p>
          <a:p>
            <a:pPr lvl="1"/>
            <a:r>
              <a:rPr lang="en-US" dirty="0"/>
              <a:t>all this for you, </a:t>
            </a:r>
            <a:br>
              <a:rPr lang="en-US" dirty="0"/>
            </a:br>
            <a:r>
              <a:rPr lang="en-US" dirty="0"/>
              <a:t>before you could know anything of it.</a:t>
            </a:r>
            <a:endParaRPr lang="en-GB" dirty="0"/>
          </a:p>
          <a:p>
            <a:endParaRPr lang="en-GB" dirty="0"/>
          </a:p>
          <a:p>
            <a:endParaRPr lang="en-GB" dirty="0"/>
          </a:p>
          <a:p>
            <a:endParaRPr lang="en-GB" dirty="0"/>
          </a:p>
        </p:txBody>
      </p:sp>
      <p:sp>
        <p:nvSpPr>
          <p:cNvPr id="3" name="Text Placeholder 2">
            <a:extLst>
              <a:ext uri="{FF2B5EF4-FFF2-40B4-BE49-F238E27FC236}">
                <a16:creationId xmlns:a16="http://schemas.microsoft.com/office/drawing/2014/main" id="{5BF6EA8E-283A-F667-E73E-C73F159DE700}"/>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خاطر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پیروز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یک</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زندگی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جدید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رستاخیز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خاطر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دعا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قبل</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حتی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میدانستی</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3911427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24796F-32AB-B748-0C96-DC2F7D7D7B21}"/>
              </a:ext>
            </a:extLst>
          </p:cNvPr>
          <p:cNvSpPr>
            <a:spLocks noGrp="1"/>
          </p:cNvSpPr>
          <p:nvPr>
            <p:ph type="body" sz="quarter" idx="10"/>
          </p:nvPr>
        </p:nvSpPr>
        <p:spPr/>
        <p:txBody>
          <a:bodyPr/>
          <a:lstStyle/>
          <a:p>
            <a:r>
              <a:rPr lang="en-US" sz="3600" dirty="0">
                <a:latin typeface="Arial" panose="020B0604020202020204" pitchFamily="34" charset="0"/>
                <a:cs typeface="Arial" panose="020B0604020202020204" pitchFamily="34" charset="0"/>
              </a:rPr>
              <a:t>In your Baptism,</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the word of Scripture is fulfilled: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love, because God first loved us.’</a:t>
            </a:r>
            <a:endParaRPr lang="en-GB" sz="3600" dirty="0">
              <a:latin typeface="Arial" panose="020B0604020202020204" pitchFamily="34" charset="0"/>
              <a:cs typeface="Arial" panose="020B0604020202020204" pitchFamily="34" charset="0"/>
            </a:endParaRPr>
          </a:p>
          <a:p>
            <a:endParaRPr lang="en-GB" dirty="0"/>
          </a:p>
          <a:p>
            <a:endParaRPr lang="en-GB" dirty="0"/>
          </a:p>
        </p:txBody>
      </p:sp>
      <p:sp>
        <p:nvSpPr>
          <p:cNvPr id="4" name="Text Placeholder 3">
            <a:extLst>
              <a:ext uri="{FF2B5EF4-FFF2-40B4-BE49-F238E27FC236}">
                <a16:creationId xmlns:a16="http://schemas.microsoft.com/office/drawing/2014/main" id="{F4534445-1577-8F49-5F12-F2FC30F97D01}"/>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کامل</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یکدیگر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محبت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چون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ابتدا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محبت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a:t>
            </a:r>
            <a:endParaRPr lang="en-GB" dirty="0"/>
          </a:p>
        </p:txBody>
      </p:sp>
    </p:spTree>
    <p:extLst>
      <p:ext uri="{BB962C8B-B14F-4D97-AF65-F5344CB8AC3E}">
        <p14:creationId xmlns:p14="http://schemas.microsoft.com/office/powerpoint/2010/main" val="1900271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B31788-F141-7CA8-0F8A-6CB0D544C032}"/>
              </a:ext>
            </a:extLst>
          </p:cNvPr>
          <p:cNvSpPr>
            <a:spLocks noGrp="1"/>
          </p:cNvSpPr>
          <p:nvPr>
            <p:ph type="body" sz="quarter" idx="10"/>
          </p:nvPr>
        </p:nvSpPr>
        <p:spPr>
          <a:xfrm>
            <a:off x="6390000" y="540000"/>
            <a:ext cx="5670000" cy="5040000"/>
          </a:xfrm>
        </p:spPr>
        <p:txBody>
          <a:bodyPr/>
          <a:lstStyle/>
          <a:p>
            <a:r>
              <a:rPr lang="en-US" i="1" dirty="0"/>
              <a:t>N, </a:t>
            </a:r>
            <a:r>
              <a:rPr lang="en-US" dirty="0"/>
              <a:t>I baptize you in the Name of the Father, and of the Son, and of the Holy Spirit. </a:t>
            </a:r>
          </a:p>
          <a:p>
            <a:r>
              <a:rPr lang="en-US" b="1" dirty="0"/>
              <a:t>Amen.</a:t>
            </a:r>
          </a:p>
          <a:p>
            <a:r>
              <a:rPr lang="en-US" dirty="0"/>
              <a:t>By Baptism, God has received you into the Church.</a:t>
            </a:r>
            <a:endParaRPr lang="en-GB" dirty="0"/>
          </a:p>
          <a:p>
            <a:endParaRPr lang="en-GB" dirty="0"/>
          </a:p>
        </p:txBody>
      </p:sp>
      <p:sp>
        <p:nvSpPr>
          <p:cNvPr id="5" name="Text Placeholder 4">
            <a:extLst>
              <a:ext uri="{FF2B5EF4-FFF2-40B4-BE49-F238E27FC236}">
                <a16:creationId xmlns:a16="http://schemas.microsoft.com/office/drawing/2014/main" id="{58E163BE-B077-C10D-6719-6768BCF6B85F}"/>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پس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پسر</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میدهم</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آمین</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گرفتن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کلیسای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پذیرد</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3487724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A478D7-24D1-9139-AFD1-09937D0AA00F}"/>
              </a:ext>
            </a:extLst>
          </p:cNvPr>
          <p:cNvSpPr>
            <a:spLocks noGrp="1"/>
          </p:cNvSpPr>
          <p:nvPr>
            <p:ph type="body" sz="quarter" idx="10"/>
          </p:nvPr>
        </p:nvSpPr>
        <p:spPr/>
        <p:txBody>
          <a:bodyPr/>
          <a:lstStyle/>
          <a:p>
            <a:r>
              <a:rPr lang="en-US" i="1" dirty="0"/>
              <a:t>N</a:t>
            </a:r>
            <a:r>
              <a:rPr lang="en-US" dirty="0"/>
              <a:t>, I sign you with the cross, the sign of Christ.</a:t>
            </a:r>
            <a:endParaRPr lang="en-GB" dirty="0"/>
          </a:p>
          <a:p>
            <a:endParaRPr lang="en-GB" dirty="0"/>
          </a:p>
        </p:txBody>
      </p:sp>
      <p:sp>
        <p:nvSpPr>
          <p:cNvPr id="3" name="Text Placeholder 2">
            <a:extLst>
              <a:ext uri="{FF2B5EF4-FFF2-40B4-BE49-F238E27FC236}">
                <a16:creationId xmlns:a16="http://schemas.microsoft.com/office/drawing/2014/main" id="{485DFF5C-46D5-FD5B-6FE6-77F385BA8ADE}"/>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صلیب</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علامت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گذاری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میکنم</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علامتی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نشانی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a:t>
            </a:r>
            <a:endParaRPr lang="en-GB" dirty="0"/>
          </a:p>
        </p:txBody>
      </p:sp>
    </p:spTree>
    <p:extLst>
      <p:ext uri="{BB962C8B-B14F-4D97-AF65-F5344CB8AC3E}">
        <p14:creationId xmlns:p14="http://schemas.microsoft.com/office/powerpoint/2010/main" val="4291916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90DC11-AC84-6CE6-2806-C663C1DD4C43}"/>
              </a:ext>
            </a:extLst>
          </p:cNvPr>
          <p:cNvSpPr>
            <a:spLocks noGrp="1"/>
          </p:cNvSpPr>
          <p:nvPr>
            <p:ph type="body" sz="quarter" idx="10"/>
          </p:nvPr>
        </p:nvSpPr>
        <p:spPr>
          <a:xfrm>
            <a:off x="6390000" y="540000"/>
            <a:ext cx="5670000" cy="5040000"/>
          </a:xfrm>
        </p:spPr>
        <p:txBody>
          <a:bodyPr>
            <a:normAutofit/>
          </a:bodyPr>
          <a:lstStyle/>
          <a:p>
            <a:r>
              <a:rPr lang="en-US" dirty="0"/>
              <a:t>Receive this light, for you belong to Christ, the Light of the world.</a:t>
            </a:r>
          </a:p>
          <a:p>
            <a:r>
              <a:rPr lang="en-US" dirty="0"/>
              <a:t>Christ is your Light and your Way.</a:t>
            </a:r>
            <a:endParaRPr lang="en-GB" dirty="0"/>
          </a:p>
          <a:p>
            <a:pPr lvl="3"/>
            <a:r>
              <a:rPr lang="en-US" dirty="0"/>
              <a:t>May you grow and live in the faith of Christ. </a:t>
            </a:r>
          </a:p>
          <a:p>
            <a:pPr lvl="3"/>
            <a:r>
              <a:rPr lang="en-US" dirty="0"/>
              <a:t>Amen.</a:t>
            </a:r>
            <a:endParaRPr lang="en-GB" dirty="0"/>
          </a:p>
          <a:p>
            <a:endParaRPr lang="en-GB" dirty="0"/>
          </a:p>
        </p:txBody>
      </p:sp>
      <p:sp>
        <p:nvSpPr>
          <p:cNvPr id="7" name="Text Placeholder 6">
            <a:extLst>
              <a:ext uri="{FF2B5EF4-FFF2-40B4-BE49-F238E27FC236}">
                <a16:creationId xmlns:a16="http://schemas.microsoft.com/office/drawing/2014/main" id="{F1225B2B-A705-C9D9-1A43-456C55F67BE0}"/>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روشنی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دریافت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روشنی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است</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نور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جهان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نور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روشن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کننده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توست</a:t>
            </a:r>
            <a:r>
              <a:rPr lang="en-GB" dirty="0">
                <a:solidFill>
                  <a:srgbClr val="000000"/>
                </a:solidFill>
                <a:effectLst/>
                <a:latin typeface="SimSun" panose="02010600030101010101" pitchFamily="2" charset="-122"/>
                <a:cs typeface="Times New Roman" panose="02020603050405020304" pitchFamily="18" charset="0"/>
              </a:rPr>
              <a:t> .</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دعا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رشد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زندگی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کنی</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آمین</a:t>
            </a:r>
            <a:endParaRPr lang="en-GB" dirty="0"/>
          </a:p>
        </p:txBody>
      </p:sp>
    </p:spTree>
    <p:extLst>
      <p:ext uri="{BB962C8B-B14F-4D97-AF65-F5344CB8AC3E}">
        <p14:creationId xmlns:p14="http://schemas.microsoft.com/office/powerpoint/2010/main" val="3258040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2E2D84-25BD-3EB1-81EF-3998EFA023B4}"/>
              </a:ext>
            </a:extLst>
          </p:cNvPr>
          <p:cNvSpPr>
            <a:spLocks noGrp="1"/>
          </p:cNvSpPr>
          <p:nvPr>
            <p:ph type="body" sz="quarter" idx="10"/>
          </p:nvPr>
        </p:nvSpPr>
        <p:spPr/>
        <p:txBody>
          <a:bodyPr/>
          <a:lstStyle/>
          <a:p>
            <a:r>
              <a:rPr lang="en-US" dirty="0"/>
              <a:t>Sisters and brothers, </a:t>
            </a:r>
            <a:br>
              <a:rPr lang="en-US" dirty="0"/>
            </a:br>
            <a:r>
              <a:rPr lang="en-US" dirty="0"/>
              <a:t>Baptism is a gift of God.</a:t>
            </a:r>
            <a:endParaRPr lang="en-GB" dirty="0"/>
          </a:p>
          <a:p>
            <a:r>
              <a:rPr lang="en-US" dirty="0"/>
              <a:t>It declares to each of us</a:t>
            </a:r>
            <a:br>
              <a:rPr lang="en-US" dirty="0"/>
            </a:br>
            <a:r>
              <a:rPr lang="en-US" dirty="0"/>
              <a:t>the love and grace of God.</a:t>
            </a:r>
          </a:p>
          <a:p>
            <a:endParaRPr lang="en-GB" dirty="0"/>
          </a:p>
        </p:txBody>
      </p:sp>
      <p:sp>
        <p:nvSpPr>
          <p:cNvPr id="3" name="Text Placeholder 2">
            <a:extLst>
              <a:ext uri="{FF2B5EF4-FFF2-40B4-BE49-F238E27FC236}">
                <a16:creationId xmlns:a16="http://schemas.microsoft.com/office/drawing/2014/main" id="{10DD87C7-36E7-D561-73CA-9830C57C64E6}"/>
              </a:ext>
            </a:extLst>
          </p:cNvPr>
          <p:cNvSpPr>
            <a:spLocks noGrp="1"/>
          </p:cNvSpPr>
          <p:nvPr>
            <p:ph type="body" sz="quarter" idx="11"/>
          </p:nvPr>
        </p:nvSpPr>
        <p:spPr/>
        <p:txBody>
          <a:bodyPr>
            <a:normAutofit/>
          </a:bodyPr>
          <a:lstStyle/>
          <a:p>
            <a:pPr algn="r" rtl="1"/>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خواهران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برادران</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هدیه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اعلام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محبت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است</a:t>
            </a:r>
            <a:endParaRPr lang="en-GB" dirty="0"/>
          </a:p>
        </p:txBody>
      </p:sp>
    </p:spTree>
    <p:extLst>
      <p:ext uri="{BB962C8B-B14F-4D97-AF65-F5344CB8AC3E}">
        <p14:creationId xmlns:p14="http://schemas.microsoft.com/office/powerpoint/2010/main" val="3928914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646331"/>
          </a:xfrm>
          <a:prstGeom prst="rect">
            <a:avLst/>
          </a:prstGeom>
        </p:spPr>
        <p:txBody>
          <a:bodyPr wrap="square">
            <a:spAutoFit/>
          </a:bodyPr>
          <a:lstStyle/>
          <a:p>
            <a:pPr lvl="0"/>
            <a:endParaRPr lang="en-GB" sz="3600" dirty="0">
              <a:latin typeface="Arial" panose="020B0604020202020204" pitchFamily="34" charset="0"/>
              <a:cs typeface="Arial" panose="020B0604020202020204" pitchFamily="34" charset="0"/>
            </a:endParaRPr>
          </a:p>
        </p:txBody>
      </p:sp>
      <p:sp>
        <p:nvSpPr>
          <p:cNvPr id="2" name="Text Placeholder 1">
            <a:extLst>
              <a:ext uri="{FF2B5EF4-FFF2-40B4-BE49-F238E27FC236}">
                <a16:creationId xmlns:a16="http://schemas.microsoft.com/office/drawing/2014/main" id="{3704A032-8F97-D773-9CA6-59ED2BC059FE}"/>
              </a:ext>
            </a:extLst>
          </p:cNvPr>
          <p:cNvSpPr>
            <a:spLocks noGrp="1"/>
          </p:cNvSpPr>
          <p:nvPr>
            <p:ph type="body" sz="quarter" idx="10"/>
          </p:nvPr>
        </p:nvSpPr>
        <p:spPr>
          <a:xfrm>
            <a:off x="6390000" y="540000"/>
            <a:ext cx="5670000" cy="5040000"/>
          </a:xfrm>
        </p:spPr>
        <p:txBody>
          <a:bodyPr>
            <a:normAutofit/>
          </a:bodyPr>
          <a:lstStyle/>
          <a:p>
            <a:pPr lvl="3"/>
            <a:r>
              <a:rPr lang="en-US" dirty="0"/>
              <a:t>The Lord bless you and keep you;</a:t>
            </a:r>
            <a:br>
              <a:rPr lang="en-US" dirty="0"/>
            </a:br>
            <a:r>
              <a:rPr lang="en-US" dirty="0"/>
              <a:t>the Lord make his face to shine on you and be gracious to you;</a:t>
            </a:r>
            <a:br>
              <a:rPr lang="en-US" dirty="0"/>
            </a:br>
            <a:r>
              <a:rPr lang="en-US" dirty="0"/>
              <a:t>the Lord look on you with kindness and give you peace. </a:t>
            </a:r>
          </a:p>
          <a:p>
            <a:pPr lvl="3"/>
            <a:r>
              <a:rPr lang="en-US" dirty="0"/>
              <a:t>Amen.</a:t>
            </a:r>
            <a:endParaRPr lang="en-GB" dirty="0"/>
          </a:p>
          <a:p>
            <a:endParaRPr lang="en-GB" dirty="0"/>
          </a:p>
        </p:txBody>
      </p:sp>
      <p:sp>
        <p:nvSpPr>
          <p:cNvPr id="6" name="Text Placeholder 5">
            <a:extLst>
              <a:ext uri="{FF2B5EF4-FFF2-40B4-BE49-F238E27FC236}">
                <a16:creationId xmlns:a16="http://schemas.microsoft.com/office/drawing/2014/main" id="{67781FD9-1769-D388-C53B-BD1EEC7A4FE9}"/>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برکت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محافظت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کند</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روی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تابان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شود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بخشش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آید</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محبت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مهربانی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قرار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گیرد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آرامش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آید</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آمین</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2396281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511277" y="2671870"/>
            <a:ext cx="10874478" cy="7571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REQUEST FOR CONFIRMATION</a:t>
            </a:r>
          </a:p>
        </p:txBody>
      </p:sp>
    </p:spTree>
    <p:extLst>
      <p:ext uri="{BB962C8B-B14F-4D97-AF65-F5344CB8AC3E}">
        <p14:creationId xmlns:p14="http://schemas.microsoft.com/office/powerpoint/2010/main" val="2356500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C06409-1E74-9DD2-50AA-FE4FEA0ABA86}"/>
              </a:ext>
            </a:extLst>
          </p:cNvPr>
          <p:cNvSpPr>
            <a:spLocks noGrp="1"/>
          </p:cNvSpPr>
          <p:nvPr>
            <p:ph type="body" sz="quarter" idx="10"/>
          </p:nvPr>
        </p:nvSpPr>
        <p:spPr/>
        <p:txBody>
          <a:bodyPr/>
          <a:lstStyle/>
          <a:p>
            <a:r>
              <a:rPr lang="en-US" i="1" dirty="0"/>
              <a:t>N and N (N),</a:t>
            </a:r>
            <a:endParaRPr lang="en-GB" i="1" dirty="0"/>
          </a:p>
          <a:p>
            <a:r>
              <a:rPr lang="en-US" dirty="0"/>
              <a:t>God has constantly been at work in your life and, at your Baptism into Christ, offered you the gifts of his grace. </a:t>
            </a:r>
          </a:p>
          <a:p>
            <a:endParaRPr lang="en-GB" dirty="0"/>
          </a:p>
        </p:txBody>
      </p:sp>
      <p:sp>
        <p:nvSpPr>
          <p:cNvPr id="3" name="Text Placeholder 2">
            <a:extLst>
              <a:ext uri="{FF2B5EF4-FFF2-40B4-BE49-F238E27FC236}">
                <a16:creationId xmlns:a16="http://schemas.microsoft.com/office/drawing/2014/main" id="{8642577A-D317-FEFF-989D-9464D54B29E4}"/>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مدام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حال</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کار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زندگی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بوده</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عیسی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2101090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91CE96-5150-7856-3C92-D01A3C204990}"/>
              </a:ext>
            </a:extLst>
          </p:cNvPr>
          <p:cNvSpPr>
            <a:spLocks noGrp="1"/>
          </p:cNvSpPr>
          <p:nvPr>
            <p:ph type="body" sz="quarter" idx="10"/>
          </p:nvPr>
        </p:nvSpPr>
        <p:spPr/>
        <p:txBody>
          <a:bodyPr/>
          <a:lstStyle/>
          <a:p>
            <a:r>
              <a:rPr lang="en-US" dirty="0"/>
              <a:t>In this moment God offers to strengthen you by his Spirit and invites you to respond.</a:t>
            </a:r>
          </a:p>
          <a:p>
            <a:pPr lvl="2"/>
            <a:r>
              <a:rPr lang="en-US" dirty="0"/>
              <a:t>I thank God, and ask to be confirmed.</a:t>
            </a:r>
            <a:endParaRPr lang="en-GB" dirty="0"/>
          </a:p>
          <a:p>
            <a:endParaRPr lang="en-GB" dirty="0"/>
          </a:p>
        </p:txBody>
      </p:sp>
      <p:sp>
        <p:nvSpPr>
          <p:cNvPr id="3" name="Text Placeholder 2">
            <a:extLst>
              <a:ext uri="{FF2B5EF4-FFF2-40B4-BE49-F238E27FC236}">
                <a16:creationId xmlns:a16="http://schemas.microsoft.com/office/drawing/2014/main" id="{D5157F7D-E9CF-3752-98FE-12A3E0535121}"/>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لحظه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میخواهد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طریق</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تقویت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قدرت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ببخشد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منتظر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جواب</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توست</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تشکر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میکنم</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میخواهم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مورد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تایید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قرار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دهد</a:t>
            </a:r>
            <a:endParaRPr lang="en-GB" dirty="0"/>
          </a:p>
        </p:txBody>
      </p:sp>
    </p:spTree>
    <p:extLst>
      <p:ext uri="{BB962C8B-B14F-4D97-AF65-F5344CB8AC3E}">
        <p14:creationId xmlns:p14="http://schemas.microsoft.com/office/powerpoint/2010/main" val="535902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511277" y="2671870"/>
            <a:ext cx="10874478" cy="7571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CONFIRMATION</a:t>
            </a:r>
          </a:p>
        </p:txBody>
      </p:sp>
    </p:spTree>
    <p:extLst>
      <p:ext uri="{BB962C8B-B14F-4D97-AF65-F5344CB8AC3E}">
        <p14:creationId xmlns:p14="http://schemas.microsoft.com/office/powerpoint/2010/main" val="20157182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AF995A-66F2-FFF6-A0EF-71CBBF2D6863}"/>
              </a:ext>
            </a:extLst>
          </p:cNvPr>
          <p:cNvSpPr>
            <a:spLocks noGrp="1"/>
          </p:cNvSpPr>
          <p:nvPr>
            <p:ph type="body" sz="quarter" idx="10"/>
          </p:nvPr>
        </p:nvSpPr>
        <p:spPr/>
        <p:txBody>
          <a:bodyPr/>
          <a:lstStyle/>
          <a:p>
            <a:r>
              <a:rPr lang="en-US" dirty="0"/>
              <a:t>By your power and grace, Lord, strengthen </a:t>
            </a:r>
            <a:r>
              <a:rPr lang="en-US" i="1" dirty="0"/>
              <a:t>these</a:t>
            </a:r>
            <a:r>
              <a:rPr lang="en-US" dirty="0"/>
              <a:t> your </a:t>
            </a:r>
            <a:r>
              <a:rPr lang="en-US" i="1" dirty="0"/>
              <a:t>servants</a:t>
            </a:r>
            <a:r>
              <a:rPr lang="en-US" dirty="0"/>
              <a:t>, that they may live as </a:t>
            </a:r>
            <a:r>
              <a:rPr lang="en-US" i="1" dirty="0"/>
              <a:t>faithful disciples </a:t>
            </a:r>
            <a:r>
              <a:rPr lang="en-US" dirty="0"/>
              <a:t>of </a:t>
            </a:r>
            <a:br>
              <a:rPr lang="en-US" dirty="0"/>
            </a:br>
            <a:r>
              <a:rPr lang="en-US" dirty="0"/>
              <a:t>Jesus Christ. </a:t>
            </a:r>
          </a:p>
          <a:p>
            <a:endParaRPr lang="en-GB" dirty="0"/>
          </a:p>
        </p:txBody>
      </p:sp>
      <p:sp>
        <p:nvSpPr>
          <p:cNvPr id="3" name="Text Placeholder 2">
            <a:extLst>
              <a:ext uri="{FF2B5EF4-FFF2-40B4-BE49-F238E27FC236}">
                <a16:creationId xmlns:a16="http://schemas.microsoft.com/office/drawing/2014/main" id="{DCB8813A-F5E7-63EE-88E3-E25766508C13}"/>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خداوندا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قدرت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خدمت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گذارانت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توانایی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ببخش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عنوان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شاگردان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وفادار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عیسی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زندگی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کنند</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22907145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2634A9-5F81-1FA9-6431-140D1E700CC4}"/>
              </a:ext>
            </a:extLst>
          </p:cNvPr>
          <p:cNvSpPr>
            <a:spLocks noGrp="1"/>
          </p:cNvSpPr>
          <p:nvPr>
            <p:ph type="body" sz="quarter" idx="10"/>
          </p:nvPr>
        </p:nvSpPr>
        <p:spPr/>
        <p:txBody>
          <a:bodyPr>
            <a:normAutofit lnSpcReduction="10000"/>
          </a:bodyPr>
          <a:lstStyle/>
          <a:p>
            <a:r>
              <a:rPr lang="en-US" dirty="0"/>
              <a:t>Increase in </a:t>
            </a:r>
            <a:r>
              <a:rPr lang="en-US" i="1" dirty="0"/>
              <a:t>them</a:t>
            </a:r>
            <a:r>
              <a:rPr lang="en-US" dirty="0"/>
              <a:t> your gifts of grace, and fill </a:t>
            </a:r>
            <a:r>
              <a:rPr lang="en-US" i="1" dirty="0"/>
              <a:t>them</a:t>
            </a:r>
            <a:r>
              <a:rPr lang="en-US" dirty="0"/>
              <a:t> with your Holy Spirit:</a:t>
            </a:r>
            <a:endParaRPr lang="en-GB" dirty="0"/>
          </a:p>
          <a:p>
            <a:pPr lvl="1"/>
            <a:r>
              <a:rPr lang="en-US" dirty="0"/>
              <a:t>the Spirit of wisdom and understanding;</a:t>
            </a:r>
            <a:endParaRPr lang="en-GB" dirty="0"/>
          </a:p>
          <a:p>
            <a:pPr lvl="1"/>
            <a:r>
              <a:rPr lang="en-US" dirty="0"/>
              <a:t>the Spirit of discernment and inner strength; </a:t>
            </a:r>
          </a:p>
          <a:p>
            <a:pPr lvl="1"/>
            <a:r>
              <a:rPr lang="en-US" dirty="0"/>
              <a:t>the Spirit of knowledge, holiness, and awe.</a:t>
            </a:r>
            <a:endParaRPr lang="en-GB" dirty="0"/>
          </a:p>
          <a:p>
            <a:endParaRPr lang="en-GB" dirty="0"/>
          </a:p>
        </p:txBody>
      </p:sp>
      <p:sp>
        <p:nvSpPr>
          <p:cNvPr id="3" name="Text Placeholder 2">
            <a:extLst>
              <a:ext uri="{FF2B5EF4-FFF2-40B4-BE49-F238E27FC236}">
                <a16:creationId xmlns:a16="http://schemas.microsoft.com/office/drawing/2014/main" id="{EF8CD3EC-75BE-D3AA-870E-59BF39B0D8C9}"/>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هدایای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زیاد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آنها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قدوس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حکمت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درک</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کلامت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بده</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پذیرش</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تسلیم</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توانایی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درونی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بده</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دانستن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کلامت</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تقدس</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ترس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همراه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احترام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23237656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2E53CE-9280-B091-D222-EEE5EB345D03}"/>
              </a:ext>
            </a:extLst>
          </p:cNvPr>
          <p:cNvSpPr>
            <a:spLocks noGrp="1"/>
          </p:cNvSpPr>
          <p:nvPr>
            <p:ph type="body" sz="quarter" idx="10"/>
          </p:nvPr>
        </p:nvSpPr>
        <p:spPr/>
        <p:txBody>
          <a:bodyPr/>
          <a:lstStyle/>
          <a:p>
            <a:r>
              <a:rPr lang="en-US" dirty="0"/>
              <a:t>Lord, confirm your servant </a:t>
            </a:r>
            <a:r>
              <a:rPr lang="en-US" i="1" dirty="0"/>
              <a:t>N</a:t>
            </a:r>
            <a:r>
              <a:rPr lang="en-US" dirty="0"/>
              <a:t> by your Holy Spirit that </a:t>
            </a:r>
            <a:r>
              <a:rPr lang="en-US" i="1" dirty="0"/>
              <a:t>they </a:t>
            </a:r>
            <a:r>
              <a:rPr lang="en-US" dirty="0"/>
              <a:t>may continue yours for ever. </a:t>
            </a:r>
          </a:p>
          <a:p>
            <a:r>
              <a:rPr lang="en-US" b="1" dirty="0"/>
              <a:t>Amen.</a:t>
            </a:r>
            <a:endParaRPr lang="en-GB" b="1" dirty="0"/>
          </a:p>
          <a:p>
            <a:endParaRPr lang="en-GB" dirty="0"/>
          </a:p>
        </p:txBody>
      </p:sp>
      <p:sp>
        <p:nvSpPr>
          <p:cNvPr id="3" name="Text Placeholder 2">
            <a:extLst>
              <a:ext uri="{FF2B5EF4-FFF2-40B4-BE49-F238E27FC236}">
                <a16:creationId xmlns:a16="http://schemas.microsoft.com/office/drawing/2014/main" id="{F92955FD-C8EA-7075-4BF0-58F5A54E8995}"/>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خداوندا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تایید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پذیرش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خادم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توسط</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قدوست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همیشه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پیروی</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اطاعت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کنند</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آمی</a:t>
            </a:r>
            <a:endParaRPr lang="en-GB" dirty="0"/>
          </a:p>
        </p:txBody>
      </p:sp>
    </p:spTree>
    <p:extLst>
      <p:ext uri="{BB962C8B-B14F-4D97-AF65-F5344CB8AC3E}">
        <p14:creationId xmlns:p14="http://schemas.microsoft.com/office/powerpoint/2010/main" val="32541505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511277" y="2671870"/>
            <a:ext cx="10874478" cy="7571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RECEPTION </a:t>
            </a:r>
            <a:br>
              <a:rPr lang="en-GB" altLang="en-US" dirty="0"/>
            </a:br>
            <a:r>
              <a:rPr lang="en-GB" altLang="en-US" dirty="0"/>
              <a:t>AND WELCOME</a:t>
            </a:r>
          </a:p>
        </p:txBody>
      </p:sp>
    </p:spTree>
    <p:extLst>
      <p:ext uri="{BB962C8B-B14F-4D97-AF65-F5344CB8AC3E}">
        <p14:creationId xmlns:p14="http://schemas.microsoft.com/office/powerpoint/2010/main" val="29988191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52E458-0C3E-D500-9D64-400310C724DE}"/>
              </a:ext>
            </a:extLst>
          </p:cNvPr>
          <p:cNvSpPr>
            <a:spLocks noGrp="1"/>
          </p:cNvSpPr>
          <p:nvPr>
            <p:ph type="body" sz="quarter" idx="10"/>
          </p:nvPr>
        </p:nvSpPr>
        <p:spPr/>
        <p:txBody>
          <a:bodyPr/>
          <a:lstStyle/>
          <a:p>
            <a:pPr lvl="0"/>
            <a:r>
              <a:rPr lang="en-US" i="1" dirty="0"/>
              <a:t>N and N (N),</a:t>
            </a:r>
            <a:endParaRPr lang="en-GB" i="1" dirty="0"/>
          </a:p>
          <a:p>
            <a:r>
              <a:rPr lang="en-US" dirty="0"/>
              <a:t>we receive and welcome you as </a:t>
            </a:r>
            <a:r>
              <a:rPr lang="en-US" i="1" dirty="0"/>
              <a:t>members</a:t>
            </a:r>
            <a:r>
              <a:rPr lang="en-US" dirty="0"/>
              <a:t> of the Methodist Church, and of the church in this place.</a:t>
            </a:r>
          </a:p>
          <a:p>
            <a:endParaRPr lang="en-GB" dirty="0"/>
          </a:p>
        </p:txBody>
      </p:sp>
      <p:sp>
        <p:nvSpPr>
          <p:cNvPr id="3" name="Text Placeholder 2">
            <a:extLst>
              <a:ext uri="{FF2B5EF4-FFF2-40B4-BE49-F238E27FC236}">
                <a16:creationId xmlns:a16="http://schemas.microsoft.com/office/drawing/2014/main" id="{370F22DA-342D-E005-4A33-E19D3446A748}"/>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عزیزان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عنوان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اعضای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کلیسای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متودیست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پذیریم</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خوش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آمد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گوییم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کلیسا</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342461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2E2D84-25BD-3EB1-81EF-3998EFA023B4}"/>
              </a:ext>
            </a:extLst>
          </p:cNvPr>
          <p:cNvSpPr>
            <a:spLocks noGrp="1"/>
          </p:cNvSpPr>
          <p:nvPr>
            <p:ph type="body" sz="quarter" idx="10"/>
          </p:nvPr>
        </p:nvSpPr>
        <p:spPr/>
        <p:txBody>
          <a:bodyPr/>
          <a:lstStyle/>
          <a:p>
            <a:r>
              <a:rPr lang="en-US" dirty="0"/>
              <a:t>In this sacrament we celebrate</a:t>
            </a:r>
          </a:p>
          <a:p>
            <a:pPr lvl="1"/>
            <a:r>
              <a:rPr lang="en-US" dirty="0"/>
              <a:t>the life of Christ laid down for us, </a:t>
            </a:r>
          </a:p>
          <a:p>
            <a:pPr lvl="1"/>
            <a:r>
              <a:rPr lang="en-US" dirty="0"/>
              <a:t>the Holy Spirit poured out on us, </a:t>
            </a:r>
          </a:p>
          <a:p>
            <a:pPr lvl="1"/>
            <a:r>
              <a:rPr lang="en-US" dirty="0"/>
              <a:t>and the living water offered to us.</a:t>
            </a:r>
            <a:endParaRPr lang="en-GB" dirty="0"/>
          </a:p>
          <a:p>
            <a:endParaRPr lang="en-GB" dirty="0"/>
          </a:p>
        </p:txBody>
      </p:sp>
      <p:sp>
        <p:nvSpPr>
          <p:cNvPr id="3" name="Text Placeholder 2">
            <a:extLst>
              <a:ext uri="{FF2B5EF4-FFF2-40B4-BE49-F238E27FC236}">
                <a16:creationId xmlns:a16="http://schemas.microsoft.com/office/drawing/2014/main" id="{5F17A6B9-EF88-79BB-4093-5FB0F04466BA}"/>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مراسم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اعلام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خاطر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ریخته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آب</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حیات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بخشیده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a:t>
            </a:r>
            <a:endParaRPr lang="en-GB" dirty="0"/>
          </a:p>
        </p:txBody>
      </p:sp>
    </p:spTree>
    <p:extLst>
      <p:ext uri="{BB962C8B-B14F-4D97-AF65-F5344CB8AC3E}">
        <p14:creationId xmlns:p14="http://schemas.microsoft.com/office/powerpoint/2010/main" val="1352411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511175" y="2007020"/>
            <a:ext cx="10874375" cy="208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PROMISES OF THOSE </a:t>
            </a:r>
            <a:br>
              <a:rPr lang="en-GB" altLang="en-US" dirty="0"/>
            </a:br>
            <a:r>
              <a:rPr lang="en-GB" altLang="en-US" dirty="0"/>
              <a:t>NEWLY-CONFIRMED AND NEWLY BAPTISED</a:t>
            </a:r>
          </a:p>
        </p:txBody>
      </p:sp>
    </p:spTree>
    <p:extLst>
      <p:ext uri="{BB962C8B-B14F-4D97-AF65-F5344CB8AC3E}">
        <p14:creationId xmlns:p14="http://schemas.microsoft.com/office/powerpoint/2010/main" val="3455535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D9A877-0ABA-0035-36B8-1B5072240333}"/>
              </a:ext>
            </a:extLst>
          </p:cNvPr>
          <p:cNvSpPr>
            <a:spLocks noGrp="1"/>
          </p:cNvSpPr>
          <p:nvPr>
            <p:ph type="body" sz="quarter" idx="10"/>
          </p:nvPr>
        </p:nvSpPr>
        <p:spPr/>
        <p:txBody>
          <a:bodyPr/>
          <a:lstStyle/>
          <a:p>
            <a:r>
              <a:rPr lang="en-US" i="1" dirty="0"/>
              <a:t>N and N (N),</a:t>
            </a:r>
            <a:endParaRPr lang="en-GB" i="1" dirty="0"/>
          </a:p>
          <a:p>
            <a:r>
              <a:rPr lang="en-US" dirty="0"/>
              <a:t>I ask you now to respond to God’s love and grace by making these promises.</a:t>
            </a:r>
          </a:p>
          <a:p>
            <a:endParaRPr lang="en-GB" dirty="0"/>
          </a:p>
        </p:txBody>
      </p:sp>
      <p:sp>
        <p:nvSpPr>
          <p:cNvPr id="3" name="Text Placeholder 2">
            <a:extLst>
              <a:ext uri="{FF2B5EF4-FFF2-40B4-BE49-F238E27FC236}">
                <a16:creationId xmlns:a16="http://schemas.microsoft.com/office/drawing/2014/main" id="{7782CD05-F38E-898F-31F3-CE43EAD83C0D}"/>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عزیزان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میخواهم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محبت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فیضی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دریافت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پاسخ</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باشید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طریق</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تعهد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هایی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میدهی</a:t>
            </a:r>
            <a:endParaRPr lang="en-GB" dirty="0"/>
          </a:p>
        </p:txBody>
      </p:sp>
    </p:spTree>
    <p:extLst>
      <p:ext uri="{BB962C8B-B14F-4D97-AF65-F5344CB8AC3E}">
        <p14:creationId xmlns:p14="http://schemas.microsoft.com/office/powerpoint/2010/main" val="33394027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D9A877-0ABA-0035-36B8-1B5072240333}"/>
              </a:ext>
            </a:extLst>
          </p:cNvPr>
          <p:cNvSpPr>
            <a:spLocks noGrp="1"/>
          </p:cNvSpPr>
          <p:nvPr>
            <p:ph type="body" sz="quarter" idx="10"/>
          </p:nvPr>
        </p:nvSpPr>
        <p:spPr/>
        <p:txBody>
          <a:bodyPr/>
          <a:lstStyle/>
          <a:p>
            <a:r>
              <a:rPr lang="en-US" dirty="0"/>
              <a:t>Will you commit yourself to the Christian life of worship and service, and be open to the renewing power of God?</a:t>
            </a:r>
          </a:p>
          <a:p>
            <a:pPr lvl="2"/>
            <a:r>
              <a:rPr lang="en-US" dirty="0"/>
              <a:t>With God’s help I will.</a:t>
            </a:r>
            <a:endParaRPr lang="en-GB" dirty="0"/>
          </a:p>
          <a:p>
            <a:endParaRPr lang="en-GB" dirty="0"/>
          </a:p>
        </p:txBody>
      </p:sp>
      <p:sp>
        <p:nvSpPr>
          <p:cNvPr id="3" name="Text Placeholder 2">
            <a:extLst>
              <a:ext uri="{FF2B5EF4-FFF2-40B4-BE49-F238E27FC236}">
                <a16:creationId xmlns:a16="http://schemas.microsoft.com/office/drawing/2014/main" id="{748F20AB-7F26-F8F7-9EB0-7157F61FB48E}"/>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آیا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خودتان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متعهد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داشتن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یک</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زندگی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پرستش</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خدمت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اوست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میکنید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آیا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پذیرای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تازه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فکر</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زندگی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هستید</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کمک</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یاری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کار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خ</a:t>
            </a:r>
            <a:endParaRPr lang="en-GB" dirty="0"/>
          </a:p>
        </p:txBody>
      </p:sp>
    </p:spTree>
    <p:extLst>
      <p:ext uri="{BB962C8B-B14F-4D97-AF65-F5344CB8AC3E}">
        <p14:creationId xmlns:p14="http://schemas.microsoft.com/office/powerpoint/2010/main" val="903510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F5EDBF-7016-4168-0FE0-B63545E8AAB5}"/>
              </a:ext>
            </a:extLst>
          </p:cNvPr>
          <p:cNvSpPr>
            <a:spLocks noGrp="1"/>
          </p:cNvSpPr>
          <p:nvPr>
            <p:ph type="body" sz="quarter" idx="10"/>
          </p:nvPr>
        </p:nvSpPr>
        <p:spPr/>
        <p:txBody>
          <a:bodyPr/>
          <a:lstStyle/>
          <a:p>
            <a:r>
              <a:rPr lang="en-US" dirty="0"/>
              <a:t>Will you seek the strength of God’s Spirit as you accept the cost of following Jesus Christ in your daily life?</a:t>
            </a:r>
          </a:p>
          <a:p>
            <a:pPr lvl="2"/>
            <a:r>
              <a:rPr lang="en-US" dirty="0"/>
              <a:t>With God’s help I will.</a:t>
            </a:r>
          </a:p>
          <a:p>
            <a:endParaRPr lang="en-GB" dirty="0"/>
          </a:p>
        </p:txBody>
      </p:sp>
      <p:sp>
        <p:nvSpPr>
          <p:cNvPr id="3" name="Text Placeholder 2">
            <a:extLst>
              <a:ext uri="{FF2B5EF4-FFF2-40B4-BE49-F238E27FC236}">
                <a16:creationId xmlns:a16="http://schemas.microsoft.com/office/drawing/2014/main" id="{D790695E-DC92-58D9-3D99-8438F5C15D36}"/>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آیا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روزه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جویای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قوت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توانایی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دادن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عیسی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زندگیتان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خواهید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بود</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کمک</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یاری</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31859231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F5EDBF-7016-4168-0FE0-B63545E8AAB5}"/>
              </a:ext>
            </a:extLst>
          </p:cNvPr>
          <p:cNvSpPr>
            <a:spLocks noGrp="1"/>
          </p:cNvSpPr>
          <p:nvPr>
            <p:ph type="body" sz="quarter" idx="10"/>
          </p:nvPr>
        </p:nvSpPr>
        <p:spPr/>
        <p:txBody>
          <a:bodyPr/>
          <a:lstStyle/>
          <a:p>
            <a:r>
              <a:rPr lang="en-US" dirty="0"/>
              <a:t>Will you witness, by word and deed, to the good news of God in Christ, and so bring glory to God?</a:t>
            </a:r>
          </a:p>
          <a:p>
            <a:pPr lvl="2"/>
            <a:r>
              <a:rPr lang="en-US" dirty="0"/>
              <a:t>With God’s help I will.</a:t>
            </a:r>
            <a:endParaRPr lang="en-GB" dirty="0"/>
          </a:p>
          <a:p>
            <a:endParaRPr lang="en-GB" dirty="0"/>
          </a:p>
        </p:txBody>
      </p:sp>
      <p:sp>
        <p:nvSpPr>
          <p:cNvPr id="3" name="Text Placeholder 2">
            <a:extLst>
              <a:ext uri="{FF2B5EF4-FFF2-40B4-BE49-F238E27FC236}">
                <a16:creationId xmlns:a16="http://schemas.microsoft.com/office/drawing/2014/main" id="{434756BF-AF29-6F2B-4E8C-5E003593B46E}"/>
              </a:ext>
            </a:extLst>
          </p:cNvPr>
          <p:cNvSpPr>
            <a:spLocks noGrp="1"/>
          </p:cNvSpPr>
          <p:nvPr>
            <p:ph type="body" sz="quarter" idx="11"/>
          </p:nvPr>
        </p:nvSpPr>
        <p:spPr/>
        <p:txBody>
          <a:bodyPr>
            <a:normAutofit/>
          </a:bodyPr>
          <a:lstStyle/>
          <a:p>
            <a:r>
              <a:rPr lang="en-GB" sz="3200" dirty="0" err="1">
                <a:solidFill>
                  <a:srgbClr val="000000"/>
                </a:solidFill>
                <a:effectLst/>
                <a:latin typeface="SimSun" panose="02010600030101010101" pitchFamily="2" charset="-122"/>
                <a:cs typeface="Times New Roman" panose="02020603050405020304" pitchFamily="18" charset="0"/>
              </a:rPr>
              <a:t>یا</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شما</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از</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طریق</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رفتار</a:t>
            </a:r>
            <a:r>
              <a:rPr lang="en-GB" sz="3200" dirty="0">
                <a:solidFill>
                  <a:srgbClr val="000000"/>
                </a:solidFill>
                <a:effectLst/>
                <a:latin typeface="SimSun" panose="02010600030101010101" pitchFamily="2" charset="-122"/>
                <a:cs typeface="Times New Roman" panose="02020603050405020304" pitchFamily="18" charset="0"/>
              </a:rPr>
              <a:t> و </a:t>
            </a:r>
            <a:r>
              <a:rPr lang="en-GB" sz="3200" dirty="0" err="1">
                <a:solidFill>
                  <a:srgbClr val="000000"/>
                </a:solidFill>
                <a:effectLst/>
                <a:latin typeface="SimSun" panose="02010600030101010101" pitchFamily="2" charset="-122"/>
                <a:cs typeface="Times New Roman" panose="02020603050405020304" pitchFamily="18" charset="0"/>
              </a:rPr>
              <a:t>کلام</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خود</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شاهد</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مسیح</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خواهی</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بود</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تا</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کلام</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زنده</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مسیح</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را</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بشارت</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بدهی</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تا</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خداوند</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را</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جلال</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دهی</a:t>
            </a:r>
            <a:r>
              <a:rPr lang="en-GB" sz="3200" dirty="0">
                <a:solidFill>
                  <a:srgbClr val="000000"/>
                </a:solidFill>
                <a:effectLst/>
                <a:latin typeface="SimSun" panose="02010600030101010101" pitchFamily="2" charset="-122"/>
                <a:cs typeface="Times New Roman" panose="02020603050405020304" pitchFamily="18" charset="0"/>
              </a:rPr>
              <a:t>؟</a:t>
            </a:r>
            <a:br>
              <a:rPr lang="en-GB" sz="3200" dirty="0">
                <a:solidFill>
                  <a:srgbClr val="000000"/>
                </a:solidFill>
                <a:effectLst/>
                <a:latin typeface="SimSun" panose="02010600030101010101" pitchFamily="2" charset="-122"/>
                <a:cs typeface="Times New Roman" panose="02020603050405020304" pitchFamily="18" charset="0"/>
              </a:rPr>
            </a:br>
            <a:r>
              <a:rPr lang="en-GB" sz="3200" dirty="0" err="1">
                <a:solidFill>
                  <a:srgbClr val="000000"/>
                </a:solidFill>
                <a:effectLst/>
                <a:latin typeface="SimSun" panose="02010600030101010101" pitchFamily="2" charset="-122"/>
                <a:cs typeface="Times New Roman" panose="02020603050405020304" pitchFamily="18" charset="0"/>
              </a:rPr>
              <a:t>با</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کمک</a:t>
            </a:r>
            <a:r>
              <a:rPr lang="en-GB" sz="3200" dirty="0">
                <a:solidFill>
                  <a:srgbClr val="000000"/>
                </a:solidFill>
                <a:effectLst/>
                <a:latin typeface="SimSun" panose="02010600030101010101" pitchFamily="2" charset="-122"/>
                <a:cs typeface="Times New Roman" panose="02020603050405020304" pitchFamily="18" charset="0"/>
              </a:rPr>
              <a:t> و </a:t>
            </a:r>
            <a:r>
              <a:rPr lang="en-GB" sz="3200" dirty="0" err="1">
                <a:solidFill>
                  <a:srgbClr val="000000"/>
                </a:solidFill>
                <a:effectLst/>
                <a:latin typeface="SimSun" panose="02010600030101010101" pitchFamily="2" charset="-122"/>
                <a:cs typeface="Times New Roman" panose="02020603050405020304" pitchFamily="18" charset="0"/>
              </a:rPr>
              <a:t>یاری</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خداوند</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این</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کار</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را</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خواهم</a:t>
            </a:r>
            <a:r>
              <a:rPr lang="en-GB" sz="3200" dirty="0">
                <a:solidFill>
                  <a:srgbClr val="000000"/>
                </a:solidFill>
                <a:effectLst/>
                <a:latin typeface="SimSun" panose="02010600030101010101" pitchFamily="2" charset="-122"/>
                <a:cs typeface="Times New Roman" panose="02020603050405020304" pitchFamily="18" charset="0"/>
              </a:rPr>
              <a:t> </a:t>
            </a:r>
            <a:r>
              <a:rPr lang="en-GB" sz="3200" dirty="0" err="1">
                <a:solidFill>
                  <a:srgbClr val="000000"/>
                </a:solidFill>
                <a:effectLst/>
                <a:latin typeface="SimSun" panose="02010600030101010101" pitchFamily="2" charset="-122"/>
                <a:cs typeface="Times New Roman" panose="02020603050405020304" pitchFamily="18" charset="0"/>
              </a:rPr>
              <a:t>کرد</a:t>
            </a:r>
            <a:r>
              <a:rPr lang="en-GB" sz="3200" dirty="0">
                <a:solidFill>
                  <a:srgbClr val="000000"/>
                </a:solidFill>
                <a:effectLst/>
                <a:latin typeface="SimSun" panose="02010600030101010101" pitchFamily="2" charset="-122"/>
                <a:cs typeface="Times New Roman" panose="02020603050405020304" pitchFamily="18" charset="0"/>
              </a:rPr>
              <a:t>. </a:t>
            </a:r>
            <a:endParaRPr lang="en-GB" sz="3200" dirty="0"/>
          </a:p>
        </p:txBody>
      </p:sp>
    </p:spTree>
    <p:extLst>
      <p:ext uri="{BB962C8B-B14F-4D97-AF65-F5344CB8AC3E}">
        <p14:creationId xmlns:p14="http://schemas.microsoft.com/office/powerpoint/2010/main" val="40330426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511277" y="2671870"/>
            <a:ext cx="10874478" cy="7571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dirty="0"/>
              <a:t>THE PROMISE OF </a:t>
            </a:r>
            <a:br>
              <a:rPr lang="en-GB" altLang="en-US" dirty="0"/>
            </a:br>
            <a:r>
              <a:rPr lang="en-GB" altLang="en-US" dirty="0"/>
              <a:t>THE PEOPLE</a:t>
            </a:r>
          </a:p>
        </p:txBody>
      </p:sp>
    </p:spTree>
    <p:extLst>
      <p:ext uri="{BB962C8B-B14F-4D97-AF65-F5344CB8AC3E}">
        <p14:creationId xmlns:p14="http://schemas.microsoft.com/office/powerpoint/2010/main" val="624975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C49131-5C12-C99A-4774-8373D7693BF2}"/>
              </a:ext>
            </a:extLst>
          </p:cNvPr>
          <p:cNvSpPr>
            <a:spLocks noGrp="1"/>
          </p:cNvSpPr>
          <p:nvPr>
            <p:ph type="body" sz="quarter" idx="10"/>
          </p:nvPr>
        </p:nvSpPr>
        <p:spPr/>
        <p:txBody>
          <a:bodyPr>
            <a:normAutofit lnSpcReduction="10000"/>
          </a:bodyPr>
          <a:lstStyle/>
          <a:p>
            <a:r>
              <a:rPr lang="en-US" dirty="0"/>
              <a:t>Members of the Body of Christ, we rejoice that </a:t>
            </a:r>
            <a:r>
              <a:rPr lang="en-US" i="1" dirty="0"/>
              <a:t>these</a:t>
            </a:r>
            <a:r>
              <a:rPr lang="en-US" dirty="0"/>
              <a:t>, our </a:t>
            </a:r>
            <a:r>
              <a:rPr lang="en-US" i="1" dirty="0"/>
              <a:t>sisters and brothers,</a:t>
            </a:r>
            <a:r>
              <a:rPr lang="en-US" dirty="0"/>
              <a:t> have been baptized and confirmed.</a:t>
            </a:r>
          </a:p>
          <a:p>
            <a:endParaRPr lang="en-GB" dirty="0"/>
          </a:p>
          <a:p>
            <a:br>
              <a:rPr lang="en-US" dirty="0"/>
            </a:br>
            <a:endParaRPr lang="en-GB" dirty="0"/>
          </a:p>
          <a:p>
            <a:endParaRPr lang="en-GB" dirty="0"/>
          </a:p>
        </p:txBody>
      </p:sp>
      <p:sp>
        <p:nvSpPr>
          <p:cNvPr id="3" name="Text Placeholder 2">
            <a:extLst>
              <a:ext uri="{FF2B5EF4-FFF2-40B4-BE49-F238E27FC236}">
                <a16:creationId xmlns:a16="http://schemas.microsoft.com/office/drawing/2014/main" id="{FAFF81A7-0A39-1761-DEA4-C5A4A7315813}"/>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اعضای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بدن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خواهران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برادرن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تایید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شادی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کنیم</a:t>
            </a:r>
            <a:endParaRPr lang="en-GB" dirty="0"/>
          </a:p>
        </p:txBody>
      </p:sp>
    </p:spTree>
    <p:extLst>
      <p:ext uri="{BB962C8B-B14F-4D97-AF65-F5344CB8AC3E}">
        <p14:creationId xmlns:p14="http://schemas.microsoft.com/office/powerpoint/2010/main" val="42388922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BCFD71-042B-9934-57AC-F50F178835DE}"/>
              </a:ext>
            </a:extLst>
          </p:cNvPr>
          <p:cNvSpPr>
            <a:spLocks noGrp="1"/>
          </p:cNvSpPr>
          <p:nvPr>
            <p:ph type="body" sz="quarter" idx="10"/>
          </p:nvPr>
        </p:nvSpPr>
        <p:spPr>
          <a:xfrm>
            <a:off x="6390000" y="540000"/>
            <a:ext cx="5670000" cy="5040000"/>
          </a:xfrm>
        </p:spPr>
        <p:txBody>
          <a:bodyPr/>
          <a:lstStyle/>
          <a:p>
            <a:pPr lvl="0"/>
            <a:r>
              <a:rPr lang="en-US" dirty="0"/>
              <a:t>Will you so maintain the Church’s life of worship and service that </a:t>
            </a:r>
            <a:r>
              <a:rPr lang="en-US" i="1" dirty="0"/>
              <a:t>they</a:t>
            </a:r>
            <a:r>
              <a:rPr lang="en-US" dirty="0"/>
              <a:t> may grow in grace and in the knowledge and love of God and of his Son Jesus Christ our Lord?</a:t>
            </a:r>
          </a:p>
          <a:p>
            <a:pPr lvl="3"/>
            <a:r>
              <a:rPr lang="en-US" dirty="0"/>
              <a:t>With God’s help we will.</a:t>
            </a:r>
          </a:p>
          <a:p>
            <a:pPr lvl="0"/>
            <a:endParaRPr lang="en-US" dirty="0"/>
          </a:p>
        </p:txBody>
      </p:sp>
      <p:sp>
        <p:nvSpPr>
          <p:cNvPr id="7" name="Text Placeholder 6">
            <a:extLst>
              <a:ext uri="{FF2B5EF4-FFF2-40B4-BE49-F238E27FC236}">
                <a16:creationId xmlns:a16="http://schemas.microsoft.com/office/drawing/2014/main" id="{0511C500-FD54-0C03-BC9C-E9163D0B94B8}"/>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یا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عزیزان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کلیسا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پرستیدن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خدمت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یاری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میدهید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محبت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رشد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چنین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درک</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ودانستن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بیشتر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آنهادر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کلامش</a:t>
            </a:r>
            <a:r>
              <a:rPr lang="en-GB" dirty="0">
                <a:solidFill>
                  <a:srgbClr val="000000"/>
                </a:solidFill>
                <a:effectLst/>
                <a:latin typeface="SimSun" panose="02010600030101010101" pitchFamily="2" charset="-122"/>
                <a:cs typeface="Times New Roman" panose="02020603050405020304" pitchFamily="18" charset="0"/>
              </a:rPr>
              <a:t> ؟</a:t>
            </a:r>
          </a:p>
          <a:p>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کمک</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یاری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کار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کنیم</a:t>
            </a:r>
            <a:endParaRPr lang="en-GB" dirty="0"/>
          </a:p>
        </p:txBody>
      </p:sp>
    </p:spTree>
    <p:extLst>
      <p:ext uri="{BB962C8B-B14F-4D97-AF65-F5344CB8AC3E}">
        <p14:creationId xmlns:p14="http://schemas.microsoft.com/office/powerpoint/2010/main" val="39371669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CE690C9-D614-D170-2223-8D8B0DB48760}"/>
              </a:ext>
            </a:extLst>
          </p:cNvPr>
          <p:cNvSpPr>
            <a:spLocks noGrp="1"/>
          </p:cNvSpPr>
          <p:nvPr>
            <p:ph type="body" sz="quarter" idx="10"/>
          </p:nvPr>
        </p:nvSpPr>
        <p:spPr>
          <a:xfrm>
            <a:off x="6390000" y="540000"/>
            <a:ext cx="5670000" cy="5040000"/>
          </a:xfrm>
        </p:spPr>
        <p:txBody>
          <a:bodyPr/>
          <a:lstStyle/>
          <a:p>
            <a:r>
              <a:rPr lang="en-US" dirty="0"/>
              <a:t>Let us pray.</a:t>
            </a:r>
          </a:p>
          <a:p>
            <a:pPr lvl="3"/>
            <a:r>
              <a:rPr lang="en-US" dirty="0"/>
              <a:t>Generous God, </a:t>
            </a:r>
            <a:br>
              <a:rPr lang="en-US" dirty="0"/>
            </a:br>
            <a:r>
              <a:rPr lang="en-US" dirty="0"/>
              <a:t>touch us again</a:t>
            </a:r>
            <a:br>
              <a:rPr lang="en-US" dirty="0"/>
            </a:br>
            <a:r>
              <a:rPr lang="en-US" dirty="0"/>
              <a:t>with the fire of your Spirit</a:t>
            </a:r>
            <a:br>
              <a:rPr lang="en-US" dirty="0"/>
            </a:br>
            <a:r>
              <a:rPr lang="en-US" dirty="0"/>
              <a:t>and renew in us all</a:t>
            </a:r>
            <a:br>
              <a:rPr lang="en-US" dirty="0"/>
            </a:br>
            <a:r>
              <a:rPr lang="en-US" dirty="0"/>
              <a:t>the grace of our Baptism;</a:t>
            </a:r>
            <a:endParaRPr lang="en-GB" dirty="0"/>
          </a:p>
          <a:p>
            <a:endParaRPr lang="en-GB" dirty="0"/>
          </a:p>
        </p:txBody>
      </p:sp>
      <p:sp>
        <p:nvSpPr>
          <p:cNvPr id="5" name="Text Placeholder 4">
            <a:extLst>
              <a:ext uri="{FF2B5EF4-FFF2-40B4-BE49-F238E27FC236}">
                <a16:creationId xmlns:a16="http://schemas.microsoft.com/office/drawing/2014/main" id="{3101648B-4759-85AA-3DAD-3EBAF092BF66}"/>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پس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بیایید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دعا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کنیم</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سخاوتمند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بخشنده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آتش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لمس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طریق</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تازه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ساز</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21343184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45CEB0-5721-0627-2A9F-4871D84FA352}"/>
              </a:ext>
            </a:extLst>
          </p:cNvPr>
          <p:cNvSpPr>
            <a:spLocks noGrp="1"/>
          </p:cNvSpPr>
          <p:nvPr>
            <p:ph type="body" sz="quarter" idx="10"/>
          </p:nvPr>
        </p:nvSpPr>
        <p:spPr>
          <a:xfrm>
            <a:off x="6390000" y="540000"/>
            <a:ext cx="5670000" cy="5040000"/>
          </a:xfrm>
        </p:spPr>
        <p:txBody>
          <a:bodyPr/>
          <a:lstStyle/>
          <a:p>
            <a:pPr lvl="3"/>
            <a:r>
              <a:rPr lang="en-US" dirty="0"/>
              <a:t>that we may profess the one true faith and live in love and unity with all who are baptized into Christ. </a:t>
            </a:r>
          </a:p>
          <a:p>
            <a:pPr lvl="3"/>
            <a:r>
              <a:rPr lang="en-US" dirty="0"/>
              <a:t>Amen.</a:t>
            </a:r>
            <a:endParaRPr lang="en-GB" dirty="0"/>
          </a:p>
          <a:p>
            <a:endParaRPr lang="en-GB" dirty="0"/>
          </a:p>
        </p:txBody>
      </p:sp>
      <p:sp>
        <p:nvSpPr>
          <p:cNvPr id="5" name="Text Placeholder 4">
            <a:extLst>
              <a:ext uri="{FF2B5EF4-FFF2-40B4-BE49-F238E27FC236}">
                <a16:creationId xmlns:a16="http://schemas.microsoft.com/office/drawing/2014/main" id="{F2080A0A-D282-D66E-6B7D-47B4CD7209B4}"/>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حقیقی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نبوت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اعلام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محبت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اتحاد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عزیزانی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عیسی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آمین</a:t>
            </a:r>
            <a:endParaRPr lang="en-GB" dirty="0"/>
          </a:p>
        </p:txBody>
      </p:sp>
    </p:spTree>
    <p:extLst>
      <p:ext uri="{BB962C8B-B14F-4D97-AF65-F5344CB8AC3E}">
        <p14:creationId xmlns:p14="http://schemas.microsoft.com/office/powerpoint/2010/main" val="2580627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4D6A36-89C2-8919-8E67-4ADA9CDF11AD}"/>
              </a:ext>
            </a:extLst>
          </p:cNvPr>
          <p:cNvSpPr>
            <a:spLocks noGrp="1"/>
          </p:cNvSpPr>
          <p:nvPr>
            <p:ph type="body" sz="quarter" idx="10"/>
          </p:nvPr>
        </p:nvSpPr>
        <p:spPr/>
        <p:txBody>
          <a:bodyPr>
            <a:normAutofit/>
          </a:bodyPr>
          <a:lstStyle/>
          <a:p>
            <a:r>
              <a:rPr lang="en-US" dirty="0"/>
              <a:t>God claims and cleanses us, rescues us from sin, and raises us to new life.</a:t>
            </a:r>
          </a:p>
          <a:p>
            <a:r>
              <a:rPr lang="en-US" dirty="0"/>
              <a:t>He plants us into the Church of Christ and sustains and strengthens us with the power of the Spirit.</a:t>
            </a:r>
          </a:p>
          <a:p>
            <a:endParaRPr lang="en-GB" dirty="0"/>
          </a:p>
        </p:txBody>
      </p:sp>
      <p:sp>
        <p:nvSpPr>
          <p:cNvPr id="10" name="Text Placeholder 9">
            <a:extLst>
              <a:ext uri="{FF2B5EF4-FFF2-40B4-BE49-F238E27FC236}">
                <a16:creationId xmlns:a16="http://schemas.microsoft.com/office/drawing/2014/main" id="{8F32D457-D4FE-852F-6720-76C0D12E0464}"/>
              </a:ext>
            </a:extLst>
          </p:cNvPr>
          <p:cNvSpPr>
            <a:spLocks noGrp="1"/>
          </p:cNvSpPr>
          <p:nvPr>
            <p:ph type="body" sz="quarter" idx="11"/>
          </p:nvPr>
        </p:nvSpPr>
        <p:spPr/>
        <p:txBody>
          <a:bodyPr/>
          <a:lstStyle/>
          <a:p>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خوانده</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پاک</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گناهانمان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نجات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داده</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یک</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حیات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تازه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آورده</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او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کلیسای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گذاشته</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طریق</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قدوسش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توانایی</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قدرت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بخشیده</a:t>
            </a:r>
            <a:br>
              <a:rPr lang="en-GB" sz="1800" dirty="0">
                <a:solidFill>
                  <a:srgbClr val="000000"/>
                </a:solidFill>
                <a:effectLst/>
                <a:latin typeface="SimSun" panose="02010600030101010101" pitchFamily="2" charset="-122"/>
                <a:cs typeface="Times New Roman" panose="02020603050405020304" pitchFamily="18" charset="0"/>
              </a:rPr>
            </a:br>
            <a:endParaRPr lang="en-GB" dirty="0"/>
          </a:p>
        </p:txBody>
      </p:sp>
    </p:spTree>
    <p:extLst>
      <p:ext uri="{BB962C8B-B14F-4D97-AF65-F5344CB8AC3E}">
        <p14:creationId xmlns:p14="http://schemas.microsoft.com/office/powerpoint/2010/main" val="14446646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D322D6-F8CB-C29E-2413-C9B74685F3BE}"/>
              </a:ext>
            </a:extLst>
          </p:cNvPr>
          <p:cNvSpPr>
            <a:spLocks noGrp="1"/>
          </p:cNvSpPr>
          <p:nvPr>
            <p:ph type="body" sz="quarter" idx="10"/>
          </p:nvPr>
        </p:nvSpPr>
        <p:spPr>
          <a:xfrm>
            <a:off x="6390000" y="540000"/>
            <a:ext cx="5670000" cy="5040000"/>
          </a:xfrm>
        </p:spPr>
        <p:txBody>
          <a:bodyPr>
            <a:normAutofit/>
          </a:bodyPr>
          <a:lstStyle/>
          <a:p>
            <a:pPr lvl="0"/>
            <a:r>
              <a:rPr lang="en-GB" altLang="en-US" dirty="0"/>
              <a:t>We say together the prayer that Jesus gave us:	</a:t>
            </a:r>
          </a:p>
          <a:p>
            <a:pPr lvl="3"/>
            <a:r>
              <a:rPr lang="en-GB" altLang="en-US" dirty="0"/>
              <a:t>Our Father in heaven,</a:t>
            </a:r>
            <a:br>
              <a:rPr lang="en-GB" altLang="en-US" dirty="0"/>
            </a:br>
            <a:r>
              <a:rPr lang="en-GB" altLang="en-US" dirty="0"/>
              <a:t>hallowed be your Name,</a:t>
            </a:r>
            <a:br>
              <a:rPr lang="en-GB" altLang="en-US" dirty="0"/>
            </a:br>
            <a:r>
              <a:rPr lang="en-GB" altLang="en-US" dirty="0"/>
              <a:t>your kingdom come,</a:t>
            </a:r>
            <a:br>
              <a:rPr lang="en-GB" altLang="en-US" dirty="0"/>
            </a:br>
            <a:r>
              <a:rPr lang="en-GB" altLang="en-US" dirty="0"/>
              <a:t>your will be done,</a:t>
            </a:r>
            <a:br>
              <a:rPr lang="en-GB" altLang="en-US" dirty="0"/>
            </a:br>
            <a:r>
              <a:rPr lang="en-GB" altLang="en-US" dirty="0"/>
              <a:t>on earth as in heaven.</a:t>
            </a:r>
            <a:br>
              <a:rPr lang="en-GB" altLang="en-US" dirty="0"/>
            </a:br>
            <a:r>
              <a:rPr lang="en-GB" altLang="en-US" dirty="0"/>
              <a:t>Give us today our daily bread.</a:t>
            </a:r>
          </a:p>
          <a:p>
            <a:pPr lvl="0"/>
            <a:endParaRPr lang="en-GB" altLang="en-US" dirty="0"/>
          </a:p>
          <a:p>
            <a:endParaRPr lang="en-GB" dirty="0"/>
          </a:p>
        </p:txBody>
      </p:sp>
      <p:sp>
        <p:nvSpPr>
          <p:cNvPr id="5" name="Text Placeholder 4">
            <a:extLst>
              <a:ext uri="{FF2B5EF4-FFF2-40B4-BE49-F238E27FC236}">
                <a16:creationId xmlns:a16="http://schemas.microsoft.com/office/drawing/2014/main" id="{7AB9A610-1357-8812-75F5-4F384BF9B567}"/>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پس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همدیگر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دعایی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تعلیم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میگوییم</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آسمانی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قدوس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باد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ملکوت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پادشاهی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بیاید</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خواست</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اراده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آنچنان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آسمان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روی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زمین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نیز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انجام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برسد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کفاف</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امروز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عطا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a:t>
            </a:r>
            <a:r>
              <a:rPr lang="en-GB" dirty="0">
                <a:solidFill>
                  <a:srgbClr val="000000"/>
                </a:solidFill>
                <a:effectLst/>
                <a:latin typeface="SimSun" panose="02010600030101010101" pitchFamily="2" charset="-122"/>
                <a:cs typeface="Times New Roman" panose="02020603050405020304" pitchFamily="18" charset="0"/>
              </a:rPr>
              <a:t> </a:t>
            </a:r>
            <a:endParaRPr lang="en-GB" dirty="0"/>
          </a:p>
        </p:txBody>
      </p:sp>
    </p:spTree>
    <p:extLst>
      <p:ext uri="{BB962C8B-B14F-4D97-AF65-F5344CB8AC3E}">
        <p14:creationId xmlns:p14="http://schemas.microsoft.com/office/powerpoint/2010/main" val="34878824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0E898F-592B-7A40-ECF4-4C32B911AEFA}"/>
              </a:ext>
            </a:extLst>
          </p:cNvPr>
          <p:cNvSpPr>
            <a:spLocks noGrp="1"/>
          </p:cNvSpPr>
          <p:nvPr>
            <p:ph type="body" sz="quarter" idx="10"/>
          </p:nvPr>
        </p:nvSpPr>
        <p:spPr>
          <a:xfrm>
            <a:off x="6390000" y="540000"/>
            <a:ext cx="5670000" cy="5040000"/>
          </a:xfrm>
        </p:spPr>
        <p:txBody>
          <a:bodyPr>
            <a:normAutofit/>
          </a:bodyPr>
          <a:lstStyle/>
          <a:p>
            <a:pPr lvl="3"/>
            <a:r>
              <a:rPr lang="en-GB" altLang="en-US" dirty="0"/>
              <a:t>Forgive us our sins as we forgive those who sin against us.</a:t>
            </a:r>
          </a:p>
          <a:p>
            <a:pPr lvl="3"/>
            <a:r>
              <a:rPr lang="en-GB" altLang="en-US" dirty="0"/>
              <a:t>Save us from the time of trial and deliver us from evil.</a:t>
            </a:r>
          </a:p>
          <a:p>
            <a:pPr lvl="3"/>
            <a:r>
              <a:rPr lang="en-GB" altLang="en-US" dirty="0"/>
              <a:t>For the kingdom, the power and the glory are yours, now and for ever. Amen. </a:t>
            </a:r>
            <a:endParaRPr lang="en-US" altLang="en-US" dirty="0"/>
          </a:p>
          <a:p>
            <a:endParaRPr lang="en-GB" dirty="0"/>
          </a:p>
        </p:txBody>
      </p:sp>
      <p:sp>
        <p:nvSpPr>
          <p:cNvPr id="5" name="Text Placeholder 4">
            <a:extLst>
              <a:ext uri="{FF2B5EF4-FFF2-40B4-BE49-F238E27FC236}">
                <a16:creationId xmlns:a16="http://schemas.microsoft.com/office/drawing/2014/main" id="{C1DA711A-02F0-11EC-1D28-B34B346CD109}"/>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قرض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های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ببخش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همانطور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دیگران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میبخشیم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آزمایش</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میاور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بلکه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شریر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رهایی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چرا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پادشاهی</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جلال</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قدرت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توست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آمین</a:t>
            </a:r>
            <a:endParaRPr lang="en-GB" dirty="0"/>
          </a:p>
        </p:txBody>
      </p:sp>
    </p:spTree>
    <p:extLst>
      <p:ext uri="{BB962C8B-B14F-4D97-AF65-F5344CB8AC3E}">
        <p14:creationId xmlns:p14="http://schemas.microsoft.com/office/powerpoint/2010/main" val="28138078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AFFDB1-F775-4242-AC43-501A4A4906FE}"/>
              </a:ext>
            </a:extLst>
          </p:cNvPr>
          <p:cNvSpPr>
            <a:spLocks noGrp="1"/>
          </p:cNvSpPr>
          <p:nvPr>
            <p:ph type="ctrTitle"/>
          </p:nvPr>
        </p:nvSpPr>
        <p:spPr>
          <a:xfrm>
            <a:off x="2208213" y="908050"/>
            <a:ext cx="9612312" cy="635435"/>
          </a:xfrm>
        </p:spPr>
        <p:txBody>
          <a:bodyPr>
            <a:normAutofit fontScale="90000"/>
          </a:bodyPr>
          <a:lstStyle/>
          <a:p>
            <a:r>
              <a:rPr lang="en-GB" altLang="en-US" noProof="0" dirty="0"/>
              <a:t>Hymn</a:t>
            </a:r>
            <a:endParaRPr lang="en-GB" dirty="0"/>
          </a:p>
        </p:txBody>
      </p:sp>
      <p:sp>
        <p:nvSpPr>
          <p:cNvPr id="6" name="Subtitle 5">
            <a:extLst>
              <a:ext uri="{FF2B5EF4-FFF2-40B4-BE49-F238E27FC236}">
                <a16:creationId xmlns:a16="http://schemas.microsoft.com/office/drawing/2014/main" id="{6C65975E-D0A8-E8FA-C76E-96FD3858464E}"/>
              </a:ext>
            </a:extLst>
          </p:cNvPr>
          <p:cNvSpPr>
            <a:spLocks noGrp="1"/>
          </p:cNvSpPr>
          <p:nvPr>
            <p:ph type="subTitle" idx="1"/>
          </p:nvPr>
        </p:nvSpPr>
        <p:spPr/>
        <p:txBody>
          <a:bodyPr>
            <a:normAutofit fontScale="77500" lnSpcReduction="20000"/>
          </a:bodyPr>
          <a:lstStyle/>
          <a:p>
            <a:endParaRPr lang="en-GB"/>
          </a:p>
        </p:txBody>
      </p:sp>
    </p:spTree>
    <p:extLst>
      <p:ext uri="{BB962C8B-B14F-4D97-AF65-F5344CB8AC3E}">
        <p14:creationId xmlns:p14="http://schemas.microsoft.com/office/powerpoint/2010/main" val="1158572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F70E81-092B-FD7E-DFA9-7AC5BC3A6F2A}"/>
              </a:ext>
            </a:extLst>
          </p:cNvPr>
          <p:cNvSpPr>
            <a:spLocks noGrp="1"/>
          </p:cNvSpPr>
          <p:nvPr>
            <p:ph type="body" sz="quarter" idx="10"/>
          </p:nvPr>
        </p:nvSpPr>
        <p:spPr/>
        <p:txBody>
          <a:bodyPr/>
          <a:lstStyle/>
          <a:p>
            <a:r>
              <a:rPr lang="en-US" dirty="0"/>
              <a:t>Although we do not deserve these gifts of grace, </a:t>
            </a:r>
            <a:br>
              <a:rPr lang="en-US" dirty="0"/>
            </a:br>
            <a:r>
              <a:rPr lang="en-US" dirty="0"/>
              <a:t>or fully understand them,</a:t>
            </a:r>
            <a:br>
              <a:rPr lang="en-US" dirty="0"/>
            </a:br>
            <a:r>
              <a:rPr lang="en-US" dirty="0"/>
              <a:t>God offers them to all,</a:t>
            </a:r>
            <a:br>
              <a:rPr lang="en-US" dirty="0"/>
            </a:br>
            <a:r>
              <a:rPr lang="en-US" dirty="0"/>
              <a:t>and, through Christ, invites us to respond.</a:t>
            </a:r>
            <a:endParaRPr lang="en-GB" dirty="0"/>
          </a:p>
          <a:p>
            <a:endParaRPr lang="en-GB" dirty="0"/>
          </a:p>
        </p:txBody>
      </p:sp>
      <p:sp>
        <p:nvSpPr>
          <p:cNvPr id="3" name="Text Placeholder 2">
            <a:extLst>
              <a:ext uri="{FF2B5EF4-FFF2-40B4-BE49-F238E27FC236}">
                <a16:creationId xmlns:a16="http://schemas.microsoft.com/office/drawing/2014/main" id="{18AB36BE-3DCB-A00A-53B4-D2D79C457473}"/>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با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اینکه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لیاقت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این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هدایا</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فیض</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نداشتیم</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آنها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کاملا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درک</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نکرده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بودیم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خداوند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بخشید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دعوت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او</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پاسخ</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دهیم</a:t>
            </a:r>
            <a:endParaRPr lang="en-GB" dirty="0"/>
          </a:p>
        </p:txBody>
      </p:sp>
    </p:spTree>
    <p:extLst>
      <p:ext uri="{BB962C8B-B14F-4D97-AF65-F5344CB8AC3E}">
        <p14:creationId xmlns:p14="http://schemas.microsoft.com/office/powerpoint/2010/main" val="28779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AF684C-80D4-0154-B030-C8CF3DED4703}"/>
              </a:ext>
            </a:extLst>
          </p:cNvPr>
          <p:cNvSpPr>
            <a:spLocks noGrp="1"/>
          </p:cNvSpPr>
          <p:nvPr>
            <p:ph type="body" sz="quarter" idx="10"/>
          </p:nvPr>
        </p:nvSpPr>
        <p:spPr/>
        <p:txBody>
          <a:bodyPr/>
          <a:lstStyle/>
          <a:p>
            <a:r>
              <a:rPr lang="en-US" sz="3600" dirty="0">
                <a:latin typeface="Arial" panose="020B0604020202020204" pitchFamily="34" charset="0"/>
                <a:cs typeface="Arial" panose="020B0604020202020204" pitchFamily="34" charset="0"/>
              </a:rPr>
              <a:t>We recall the words of the risen Christ:</a:t>
            </a:r>
          </a:p>
          <a:p>
            <a:pPr lvl="1"/>
            <a:r>
              <a:rPr lang="en-US" dirty="0">
                <a:latin typeface="Arial" panose="020B0604020202020204" pitchFamily="34" charset="0"/>
                <a:cs typeface="Arial" panose="020B0604020202020204" pitchFamily="34" charset="0"/>
              </a:rPr>
              <a:t>‘All authority in heaven and on earth has been given to me.</a:t>
            </a:r>
            <a:endParaRPr lang="en-GB" dirty="0">
              <a:latin typeface="Arial" panose="020B0604020202020204" pitchFamily="34" charset="0"/>
              <a:cs typeface="Arial" panose="020B0604020202020204" pitchFamily="34" charset="0"/>
            </a:endParaRPr>
          </a:p>
          <a:p>
            <a:endParaRPr lang="en-GB" dirty="0"/>
          </a:p>
        </p:txBody>
      </p:sp>
      <p:sp>
        <p:nvSpPr>
          <p:cNvPr id="4" name="Text Placeholder 3">
            <a:extLst>
              <a:ext uri="{FF2B5EF4-FFF2-40B4-BE49-F238E27FC236}">
                <a16:creationId xmlns:a16="http://schemas.microsoft.com/office/drawing/2014/main" id="{9669EADB-17E1-B0BE-D244-EB43690ECC81}"/>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ما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مجددا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کلام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مسیح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رستاخیز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کرده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اعلام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می</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کنیم</a:t>
            </a:r>
            <a:r>
              <a:rPr lang="en-GB" dirty="0">
                <a:solidFill>
                  <a:srgbClr val="000000"/>
                </a:solidFill>
                <a:effectLst/>
                <a:latin typeface="SimSun" panose="02010600030101010101" pitchFamily="2" charset="-122"/>
                <a:cs typeface="Times New Roman" panose="02020603050405020304" pitchFamily="18" charset="0"/>
              </a:rPr>
              <a:t>:</a:t>
            </a:r>
            <a:br>
              <a:rPr lang="en-GB" dirty="0">
                <a:solidFill>
                  <a:srgbClr val="000000"/>
                </a:solidFill>
                <a:effectLst/>
                <a:latin typeface="SimSun" panose="02010600030101010101" pitchFamily="2" charset="-122"/>
                <a:cs typeface="Times New Roman" panose="02020603050405020304" pitchFamily="18" charset="0"/>
              </a:rPr>
            </a:br>
            <a:r>
              <a:rPr lang="en-GB" dirty="0" err="1">
                <a:solidFill>
                  <a:srgbClr val="000000"/>
                </a:solidFill>
                <a:effectLst/>
                <a:latin typeface="SimSun" panose="02010600030101010101" pitchFamily="2" charset="-122"/>
                <a:cs typeface="Times New Roman" panose="02020603050405020304" pitchFamily="18" charset="0"/>
              </a:rPr>
              <a:t>تمام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اقتدار</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قدرت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در</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زمین</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آسمان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داده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شده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است</a:t>
            </a:r>
            <a:endParaRPr lang="en-GB" dirty="0"/>
          </a:p>
        </p:txBody>
      </p:sp>
    </p:spTree>
    <p:extLst>
      <p:ext uri="{BB962C8B-B14F-4D97-AF65-F5344CB8AC3E}">
        <p14:creationId xmlns:p14="http://schemas.microsoft.com/office/powerpoint/2010/main" val="4193504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AF684C-80D4-0154-B030-C8CF3DED4703}"/>
              </a:ext>
            </a:extLst>
          </p:cNvPr>
          <p:cNvSpPr>
            <a:spLocks noGrp="1"/>
          </p:cNvSpPr>
          <p:nvPr>
            <p:ph type="body" sz="quarter" idx="10"/>
          </p:nvPr>
        </p:nvSpPr>
        <p:spPr/>
        <p:txBody>
          <a:bodyPr/>
          <a:lstStyle/>
          <a:p>
            <a:pPr lvl="1"/>
            <a:r>
              <a:rPr lang="en-US" dirty="0">
                <a:latin typeface="Arial" panose="020B0604020202020204" pitchFamily="34" charset="0"/>
                <a:cs typeface="Arial" panose="020B0604020202020204" pitchFamily="34" charset="0"/>
              </a:rPr>
              <a:t>‘Go therefore and make disciples of all nations, baptizing them in the name of the Father</a:t>
            </a: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of the Son and of the Holy Spirit, and teaching them to obey everything that I have commanded you.</a:t>
            </a:r>
            <a:endParaRPr lang="en-GB" dirty="0">
              <a:latin typeface="Arial" panose="020B0604020202020204" pitchFamily="34" charset="0"/>
              <a:cs typeface="Arial" panose="020B0604020202020204" pitchFamily="34" charset="0"/>
            </a:endParaRPr>
          </a:p>
          <a:p>
            <a:endParaRPr lang="en-GB" dirty="0"/>
          </a:p>
        </p:txBody>
      </p:sp>
      <p:sp>
        <p:nvSpPr>
          <p:cNvPr id="3" name="Text Placeholder 2">
            <a:extLst>
              <a:ext uri="{FF2B5EF4-FFF2-40B4-BE49-F238E27FC236}">
                <a16:creationId xmlns:a16="http://schemas.microsoft.com/office/drawing/2014/main" id="{D7FE49E1-CAC1-2A6C-7486-C635BD4F02C5}"/>
              </a:ext>
            </a:extLst>
          </p:cNvPr>
          <p:cNvSpPr>
            <a:spLocks noGrp="1"/>
          </p:cNvSpPr>
          <p:nvPr>
            <p:ph type="body" sz="quarter" idx="11"/>
          </p:nvPr>
        </p:nvSpPr>
        <p:spPr/>
        <p:txBody>
          <a:bodyPr>
            <a:normAutofit/>
          </a:bodyPr>
          <a:lstStyle/>
          <a:p>
            <a:r>
              <a:rPr lang="en-GB" dirty="0" err="1">
                <a:solidFill>
                  <a:srgbClr val="000000"/>
                </a:solidFill>
                <a:effectLst/>
                <a:latin typeface="SimSun" panose="02010600030101010101" pitchFamily="2" charset="-122"/>
                <a:cs typeface="Times New Roman" panose="02020603050405020304" pitchFamily="18" charset="0"/>
              </a:rPr>
              <a:t>پس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بروید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همه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قومها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شاگرد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سازید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آنها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را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نام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پدر</a:t>
            </a:r>
            <a:r>
              <a:rPr lang="en-GB" dirty="0">
                <a:solidFill>
                  <a:srgbClr val="000000"/>
                </a:solidFill>
                <a:effectLst/>
                <a:latin typeface="SimSun" panose="02010600030101010101" pitchFamily="2" charset="-122"/>
                <a:cs typeface="Times New Roman" panose="02020603050405020304" pitchFamily="18" charset="0"/>
              </a:rPr>
              <a:t> ، </a:t>
            </a:r>
            <a:r>
              <a:rPr lang="en-GB" dirty="0" err="1">
                <a:solidFill>
                  <a:srgbClr val="000000"/>
                </a:solidFill>
                <a:effectLst/>
                <a:latin typeface="SimSun" panose="02010600030101010101" pitchFamily="2" charset="-122"/>
                <a:cs typeface="Times New Roman" panose="02020603050405020304" pitchFamily="18" charset="0"/>
              </a:rPr>
              <a:t>پسر</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روح</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القدس</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تعمید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دهید</a:t>
            </a:r>
            <a:r>
              <a:rPr lang="en-GB" dirty="0">
                <a:solidFill>
                  <a:srgbClr val="000000"/>
                </a:solidFill>
                <a:effectLst/>
                <a:latin typeface="SimSun" panose="02010600030101010101" pitchFamily="2" charset="-122"/>
                <a:cs typeface="Times New Roman" panose="02020603050405020304" pitchFamily="18" charset="0"/>
              </a:rPr>
              <a:t> و </a:t>
            </a:r>
            <a:r>
              <a:rPr lang="en-GB" dirty="0" err="1">
                <a:solidFill>
                  <a:srgbClr val="000000"/>
                </a:solidFill>
                <a:effectLst/>
                <a:latin typeface="SimSun" panose="02010600030101010101" pitchFamily="2" charset="-122"/>
                <a:cs typeface="Times New Roman" panose="02020603050405020304" pitchFamily="18" charset="0"/>
              </a:rPr>
              <a:t>به</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آنها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تعلیم</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دهید</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تا</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از</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دستورات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من</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اطاعت</a:t>
            </a:r>
            <a:r>
              <a:rPr lang="en-GB" dirty="0">
                <a:solidFill>
                  <a:srgbClr val="000000"/>
                </a:solidFill>
                <a:effectLst/>
                <a:latin typeface="SimSun" panose="02010600030101010101" pitchFamily="2" charset="-122"/>
                <a:cs typeface="Times New Roman" panose="02020603050405020304" pitchFamily="18" charset="0"/>
              </a:rPr>
              <a:t> </a:t>
            </a:r>
            <a:r>
              <a:rPr lang="en-GB" dirty="0" err="1">
                <a:solidFill>
                  <a:srgbClr val="000000"/>
                </a:solidFill>
                <a:effectLst/>
                <a:latin typeface="SimSun" panose="02010600030101010101" pitchFamily="2" charset="-122"/>
                <a:cs typeface="Times New Roman" panose="02020603050405020304" pitchFamily="18" charset="0"/>
              </a:rPr>
              <a:t>کنند</a:t>
            </a:r>
            <a:endParaRPr lang="en-GB" dirty="0"/>
          </a:p>
        </p:txBody>
      </p:sp>
    </p:spTree>
    <p:extLst>
      <p:ext uri="{BB962C8B-B14F-4D97-AF65-F5344CB8AC3E}">
        <p14:creationId xmlns:p14="http://schemas.microsoft.com/office/powerpoint/2010/main" val="2753675034"/>
      </p:ext>
    </p:extLst>
  </p:cSld>
  <p:clrMapOvr>
    <a:masterClrMapping/>
  </p:clrMapOvr>
</p:sld>
</file>

<file path=ppt/theme/theme1.xml><?xml version="1.0" encoding="utf-8"?>
<a:theme xmlns:a="http://schemas.openxmlformats.org/drawingml/2006/main" name="Farsi layou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Aptos Black"/>
        <a:ea typeface=""/>
        <a:cs typeface=""/>
      </a:majorFont>
      <a:minorFont>
        <a:latin typeface="Apt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rsi layout" id="{59EE1C19-8692-45EE-93CB-8531E1BC6252}" vid="{8A59E8D8-3DEE-4114-A55D-32DC8F4EFC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Farsi layout</Template>
  <TotalTime>193</TotalTime>
  <Words>3808</Words>
  <Application>Microsoft Office PowerPoint</Application>
  <PresentationFormat>Widescreen</PresentationFormat>
  <Paragraphs>315</Paragraphs>
  <Slides>62</Slides>
  <Notes>62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SimSun</vt:lpstr>
      <vt:lpstr>Aptos</vt:lpstr>
      <vt:lpstr>Aptos Black</vt:lpstr>
      <vt:lpstr>Arial</vt:lpstr>
      <vt:lpstr>Calibri</vt:lpstr>
      <vt:lpstr>Calibri Light</vt:lpstr>
      <vt:lpstr>Roboto</vt:lpstr>
      <vt:lpstr>Farsi layout</vt:lpstr>
      <vt:lpstr>THE BAPTISM OF THOSE WHO ARE ABLE TO ANSWER FOR THEMSELVES, WITH CONFIRMATION AND RECEPTION INTO MEMBERSHIP</vt:lpstr>
      <vt:lpstr>Hymn</vt:lpstr>
      <vt:lpstr>THE DECLARATION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REQUEST FOR BAPTISM</vt:lpstr>
      <vt:lpstr>PowerPoint Presentation</vt:lpstr>
      <vt:lpstr>THE THANKSGIVING OVER  THE WATER</vt:lpstr>
      <vt:lpstr>PowerPoint Presentation</vt:lpstr>
      <vt:lpstr>PowerPoint Presentation</vt:lpstr>
      <vt:lpstr>PowerPoint Presentation</vt:lpstr>
      <vt:lpstr>PowerPoint Presentation</vt:lpstr>
      <vt:lpstr>PowerPoint Presentation</vt:lpstr>
      <vt:lpstr>PowerPoint Presentation</vt:lpstr>
      <vt:lpstr>Hymn</vt:lpstr>
      <vt:lpstr>THE AFFIRMATION OF 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BAPTISM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REQUEST FOR CONFIRMATION</vt:lpstr>
      <vt:lpstr>PowerPoint Presentation</vt:lpstr>
      <vt:lpstr>PowerPoint Presentation</vt:lpstr>
      <vt:lpstr>THE CONFIRMATION</vt:lpstr>
      <vt:lpstr>PowerPoint Presentation</vt:lpstr>
      <vt:lpstr>PowerPoint Presentation</vt:lpstr>
      <vt:lpstr>PowerPoint Presentation</vt:lpstr>
      <vt:lpstr>THE RECEPTION  AND WELCOME</vt:lpstr>
      <vt:lpstr>PowerPoint Presentation</vt:lpstr>
      <vt:lpstr>THE PROMISES OF THOSE  NEWLY-CONFIRMED AND NEWLY BAPTISED</vt:lpstr>
      <vt:lpstr>PowerPoint Presentation</vt:lpstr>
      <vt:lpstr>PowerPoint Presentation</vt:lpstr>
      <vt:lpstr>PowerPoint Presentation</vt:lpstr>
      <vt:lpstr>PowerPoint Presentation</vt:lpstr>
      <vt:lpstr>THE PROMISE OF  THE PEOPLE</vt:lpstr>
      <vt:lpstr>PowerPoint Presentation</vt:lpstr>
      <vt:lpstr>PowerPoint Presentation</vt:lpstr>
      <vt:lpstr>PowerPoint Presentation</vt:lpstr>
      <vt:lpstr>PowerPoint Presentation</vt:lpstr>
      <vt:lpstr>PowerPoint Presentation</vt:lpstr>
      <vt:lpstr>PowerPoint Presentation</vt:lpstr>
      <vt:lpstr>Hymn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Katrin Hackett</dc:creator>
  <cp:lastModifiedBy>Neil Harland</cp:lastModifiedBy>
  <cp:revision>3</cp:revision>
  <dcterms:created xsi:type="dcterms:W3CDTF">2024-11-18T14:58:24Z</dcterms:created>
  <dcterms:modified xsi:type="dcterms:W3CDTF">2024-12-16T16:46:22Z</dcterms:modified>
</cp:coreProperties>
</file>